
<file path=[Content_Types].xml><?xml version="1.0" encoding="utf-8"?>
<Types xmlns="http://schemas.openxmlformats.org/package/2006/content-types">
  <Override PartName="/ppt/slideLayouts/slideLayout39.xml" ContentType="application/vnd.openxmlformats-officedocument.presentationml.slideLayout+xml"/>
  <Override PartName="/ppt/slideLayouts/slideLayout57.xml" ContentType="application/vnd.openxmlformats-officedocument.presentationml.slideLayout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53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40.xml" ContentType="application/vnd.openxmlformats-officedocument.presentationml.slideLayout+xml"/>
  <Override PartName="/ppt/comments/modernComment_162_292E7711.xml" ContentType="application/vnd.ms-powerpoint.comments+xml"/>
  <Override PartName="/ppt/comments/modernComment_163_5809BBEF.xml" ContentType="application/vnd.ms-powerpoint.comments+xml"/>
  <Override PartName="/ppt/comments/modernComment_13D_C2B97DDA.xml" ContentType="application/vnd.ms-powerpoint.comments+xml"/>
  <Override PartName="/ppt/notesSlides/notesSlide7.xml" ContentType="application/vnd.openxmlformats-officedocument.presentationml.notesSlide+xml"/>
  <Default Extension="xlsx" ContentType="application/vnd.openxmlformats-officedocument.spreadsheetml.sheet"/>
  <Override PartName="/ppt/comments/modernComment_133_3305DB99.xml" ContentType="application/vnd.ms-powerpoint.comments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omments/modernComment_166_1AA6526C.xml" ContentType="application/vnd.ms-powerpoint.comments+xml"/>
  <Override PartName="/ppt/comments/modernComment_159_24E0AF43.xml" ContentType="application/vnd.ms-powerpoint.comments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8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style1.xml" ContentType="application/vnd.ms-office.chartstyl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54.xml" ContentType="application/vnd.openxmlformats-officedocument.presentationml.slideLayout+xml"/>
  <Default Extension="jpeg" ContentType="image/jpeg"/>
  <Override PartName="/ppt/comments/modernComment_167_BB4471D8.xml" ContentType="application/vnd.ms-powerpoint.comments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52.xml" ContentType="application/vnd.openxmlformats-officedocument.presentationml.slideLayout+xml"/>
  <Override PartName="/docProps/app.xml" ContentType="application/vnd.openxmlformats-officedocument.extended-properties+xml"/>
  <Override PartName="/ppt/comments/modernComment_15D_233DE1AF.xml" ContentType="application/vnd.ms-powerpoint.comments+xml"/>
  <Override PartName="/ppt/authors.xml" ContentType="application/vnd.ms-powerpoint.authors+xml"/>
  <Override PartName="/ppt/slides/slide11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50.xml" ContentType="application/vnd.openxmlformats-officedocument.presentationml.slideLayout+xml"/>
  <Override PartName="/ppt/comments/modernComment_160_13D33348.xml" ContentType="application/vnd.ms-powerpoint.comments+xml"/>
  <Override PartName="/ppt/charts/colors1.xml" ContentType="application/vnd.ms-office.chartcolorstyl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handoutMasters/handoutMaster1.xml" ContentType="application/vnd.openxmlformats-officedocument.presentationml.handoutMaster+xml"/>
  <Override PartName="/ppt/slideLayouts/slideLayout59.xml" ContentType="application/vnd.openxmlformats-officedocument.presentationml.slideLayout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4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44.xml" ContentType="application/vnd.openxmlformats-officedocument.presentationml.slideLayout+xml"/>
  <Override PartName="/ppt/comments/modernComment_134_1CBB3611.xml" ContentType="application/vnd.ms-powerpoint.comments+xml"/>
  <Default Extension="rels" ContentType="application/vnd.openxmlformats-package.relationships+xml"/>
  <Override PartName="/ppt/slideLayouts/slideLayout2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51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333" r:id="rId2"/>
    <p:sldId id="358" r:id="rId3"/>
    <p:sldId id="282" r:id="rId4"/>
    <p:sldId id="345" r:id="rId5"/>
    <p:sldId id="259" r:id="rId6"/>
    <p:sldId id="262" r:id="rId7"/>
    <p:sldId id="340" r:id="rId8"/>
    <p:sldId id="356" r:id="rId9"/>
    <p:sldId id="354" r:id="rId10"/>
    <p:sldId id="355" r:id="rId11"/>
    <p:sldId id="359" r:id="rId12"/>
    <p:sldId id="317" r:id="rId13"/>
    <p:sldId id="308" r:id="rId14"/>
    <p:sldId id="349" r:id="rId15"/>
    <p:sldId id="307" r:id="rId16"/>
    <p:sldId id="352" r:id="rId17"/>
    <p:sldId id="350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  <p:ext uri="{2D200454-40CA-4A62-9FC3-DE9A4176ACB9}">
      <p15:notesGuideLst xmlns:p15="http://schemas.microsoft.com/office/powerpoint/2012/main" xmlns="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7EFFE64A-5DAC-AF9F-EDA8-084A4D0D49AE}" name="Felipe Oviedo" initials="FO" userId="becace7bbc1636a5" providerId="Windows Live"/>
  <p188:author id="{A1F5F7EB-56E6-90A2-518F-D6EF0D629B9E}" name="Alexis Platonoff" initials="AP" userId="d445dd92ceff1899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0061FF"/>
    <a:srgbClr val="F6F6F6"/>
    <a:srgbClr val="495AFF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32767"/>
    </p:ext>
    <p:ext uri="{FD5EFAAD-0ECE-453E-9831-46B23BE46B34}">
      <p15:chartTrackingRefBased xmlns:p15="http://schemas.microsoft.com/office/powerpoint/2012/main" xmlns="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BA13DF1-A0F5-4186-86AC-C72F6E9696A3}" v="268" dt="2022-07-08T17:02:50.86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0313" autoAdjust="0"/>
  </p:normalViewPr>
  <p:slideViewPr>
    <p:cSldViewPr snapToGrid="0">
      <p:cViewPr varScale="1">
        <p:scale>
          <a:sx n="82" d="100"/>
          <a:sy n="82" d="100"/>
        </p:scale>
        <p:origin x="-858" y="-9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600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43" d="100"/>
          <a:sy n="43" d="100"/>
        </p:scale>
        <p:origin x="2314" y="34"/>
      </p:cViewPr>
      <p:guideLst/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8/10/relationships/authors" Target="authors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Style" Target="style1.xml"/><Relationship Id="rId2" Type="http://schemas.microsoft.com/office/2011/relationships/chartColorStyle" Target="colors1.xml"/><Relationship Id="rId1" Type="http://schemas.openxmlformats.org/officeDocument/2006/relationships/package" Target="../embeddings/Microsoft_Office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chart>
    <c:autoTitleDeleted val="1"/>
    <c:view3D>
      <c:rotX val="30"/>
      <c:depthPercent val="100"/>
      <c:perspective val="30"/>
    </c:view3D>
    <c:floor>
      <c:spPr>
        <a:noFill/>
        <a:ln>
          <a:noFill/>
        </a:ln>
        <a:effectLst/>
        <a:sp3d/>
      </c:spPr>
    </c:floor>
    <c:sideWall>
      <c:spPr>
        <a:noFill/>
        <a:ln>
          <a:noFill/>
        </a:ln>
        <a:effectLst/>
        <a:sp3d/>
      </c:spPr>
    </c:sideWall>
    <c:backWall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2.9693488381662799E-2"/>
          <c:y val="4.8994250102144407E-2"/>
          <c:w val="0.93467432556034202"/>
          <c:h val="0.90201149979571094"/>
        </c:manualLayout>
      </c:layout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spPr>
              <a:solidFill>
                <a:schemeClr val="accent1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2D9B-45D7-93CD-8E94B361D843}"/>
              </c:ext>
            </c:extLst>
          </c:dPt>
          <c:dPt>
            <c:idx val="1"/>
            <c:spPr>
              <a:solidFill>
                <a:schemeClr val="accent3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2D9B-45D7-93CD-8E94B361D843}"/>
              </c:ext>
            </c:extLst>
          </c:dPt>
          <c:dPt>
            <c:idx val="2"/>
            <c:spPr>
              <a:solidFill>
                <a:schemeClr val="accent5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2D9B-45D7-93CD-8E94B361D843}"/>
              </c:ext>
            </c:extLst>
          </c:dPt>
          <c:dPt>
            <c:idx val="3"/>
            <c:spPr>
              <a:solidFill>
                <a:schemeClr val="accent1">
                  <a:lumMod val="60000"/>
                </a:schemeClr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7-2D9B-45D7-93CD-8E94B361D843}"/>
              </c:ext>
            </c:extLst>
          </c:dPt>
          <c:dLbls>
            <c:delete val="1"/>
          </c:dLbls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5.3</c:v>
                </c:pt>
                <c:pt idx="1">
                  <c:v>2.9</c:v>
                </c:pt>
                <c:pt idx="2">
                  <c:v>1.1000000000000001</c:v>
                </c:pt>
                <c:pt idx="3">
                  <c:v>0.70000000000000007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C5FD-4E44-B720-AF056DEF2568}"/>
            </c:ext>
          </c:extLst>
        </c:ser>
        <c:dLbls>
          <c:showCatName val="1"/>
        </c:dLbls>
      </c:pie3DChart>
      <c:spPr>
        <a:noFill/>
        <a:ln>
          <a:noFill/>
        </a:ln>
        <a:effectLst/>
      </c:spPr>
    </c:plotArea>
    <c:plotVisOnly val="1"/>
    <c:dispBlanksAs val="zero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/>
</c:chartSpace>
</file>

<file path=ppt/charts/colors1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6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omments/modernComment_133_3305DB99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47080911-EA68-49F8-8CAF-3DFE2C3100BB}" authorId="{7EFFE64A-5DAC-AF9F-EDA8-084A4D0D49AE}" created="2022-06-26T21:52:06.011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856021913" sldId="307"/>
      <ac:spMk id="68" creationId="{B191822D-4D14-49EC-BCE6-E27191FD9AFE}"/>
      <ac:txMk cp="76" len="56">
        <ac:context len="133" hash="3037595633"/>
      </ac:txMk>
    </ac:txMkLst>
    <p188:pos x="3757872" y="1808122"/>
    <p188:replyLst>
      <p188:reply id="{08BB1E1E-0723-4920-8A9B-6F5D612D00E4}" authorId="{A1F5F7EB-56E6-90A2-518F-D6EF0D629B9E}" created="2022-07-01T17:33:53.765">
        <p188:txBody>
          <a:bodyPr/>
          <a:lstStyle/>
          <a:p>
            <a:r>
              <a:rPr lang="en-US"/>
              <a:t>Seguro? Yo si le dejaria
</a:t>
            </a:r>
          </a:p>
        </p188:txBody>
      </p188:reply>
    </p188:replyLst>
    <p188:txBody>
      <a:bodyPr/>
      <a:lstStyle/>
      <a:p>
        <a:r>
          <a:rPr lang="en-US"/>
          <a:t>Le quito ASEAN y Africa porque se vuelve muy broad</a:t>
        </a:r>
      </a:p>
    </p188:txBody>
  </p188:cm>
  <p188:cm id="{ED6FC4FD-8DEA-42B6-8141-906C9DF801AE}" authorId="{7EFFE64A-5DAC-AF9F-EDA8-084A4D0D49AE}" created="2022-06-26T21:53:00.095">
    <pc:sldMkLst xmlns:pc="http://schemas.microsoft.com/office/powerpoint/2013/main/command">
      <pc:docMk/>
      <pc:sldMk cId="856021913" sldId="307"/>
    </pc:sldMkLst>
    <p188:txBody>
      <a:bodyPr/>
      <a:lstStyle/>
      <a:p>
        <a:r>
          <a:rPr lang="en-US"/>
          <a:t>Que es Cashflow vs Working Capital aqui?</a:t>
        </a:r>
      </a:p>
    </p188:txBody>
  </p188:cm>
</p188:cmLst>
</file>

<file path=ppt/comments/modernComment_134_1CBB3611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44BA855B-A497-4F24-953C-C73D6360E209}" authorId="{7EFFE64A-5DAC-AF9F-EDA8-084A4D0D49AE}" created="2022-07-08T16:50:59.685">
    <pc:sldMkLst xmlns:pc="http://schemas.microsoft.com/office/powerpoint/2013/main/command">
      <pc:docMk/>
      <pc:sldMk cId="482031121" sldId="308"/>
    </pc:sldMkLst>
    <p188:txBody>
      <a:bodyPr/>
      <a:lstStyle/>
      <a:p>
        <a:r>
          <a:rPr lang="en-US"/>
          <a:t>Aqui hay que agregar Outreach y otros competidores de Outreach</a:t>
        </a:r>
      </a:p>
    </p188:txBody>
  </p188:cm>
</p188:cmLst>
</file>

<file path=ppt/comments/modernComment_13D_C2B97DDA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D04FACFB-CE44-4E7E-8692-ECC2C7400D72}" authorId="{7EFFE64A-5DAC-AF9F-EDA8-084A4D0D49AE}" created="2022-07-08T16:49:59.255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3266936282" sldId="317"/>
      <ac:spMk id="321" creationId="{DC30F643-454E-4774-AF27-71242F06D664}"/>
    </ac:deMkLst>
    <p188:txBody>
      <a:bodyPr/>
      <a:lstStyle/>
      <a:p>
        <a:r>
          <a:rPr lang="en-US"/>
          <a:t>Este slide puede mejorar en diseno, yo haria la fuente mas grande</a:t>
        </a:r>
      </a:p>
    </p188:txBody>
  </p188:cm>
</p188:cmLst>
</file>

<file path=ppt/comments/modernComment_159_24E0AF43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1BC25909-C834-4925-BEED-4758DC06E2DB}" authorId="{7EFFE64A-5DAC-AF9F-EDA8-084A4D0D49AE}" created="2022-07-08T16:43:06.553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618704707" sldId="345"/>
      <ac:spMk id="25" creationId="{8985CCE9-35FB-2591-B634-D0AF536D91FD}"/>
    </ac:deMkLst>
    <p188:txBody>
      <a:bodyPr/>
      <a:lstStyle/>
      <a:p>
        <a:r>
          <a:rPr lang="en-US"/>
          <a:t>Cambie los numeros a LATAM. Aqui agregue el TAM --&gt; Tome las ventas brutas (que  estimo es digital + traditional en LATAM) y lo multiplique por un 2% como un quick estimation (4 Billion). Pero en realidad la forma de hacerlo es # de empresas potenciales en el mercado (20,000 empresas) multiplicado por el ticket promedio annual ($50,000 tal vez?) equals 1 Billion.</a:t>
        </a:r>
      </a:p>
    </p188:txBody>
  </p188:cm>
</p188:cmLst>
</file>

<file path=ppt/comments/modernComment_15D_233DE1AF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B7213D8D-92E8-4440-8A90-2831E3E7BC5D}" authorId="{7EFFE64A-5DAC-AF9F-EDA8-084A4D0D49AE}" created="2022-07-08T16:52:08.554">
    <pc:sldMkLst xmlns:pc="http://schemas.microsoft.com/office/powerpoint/2013/main/command">
      <pc:docMk/>
      <pc:sldMk cId="591258031" sldId="349"/>
    </pc:sldMkLst>
    <p188:replyLst>
      <p188:reply id="{4D2BA191-77E5-4AAB-8FDA-4F1A58C1E2A2}" authorId="{7EFFE64A-5DAC-AF9F-EDA8-084A4D0D49AE}" created="2022-07-08T16:59:00.980">
        <p188:txBody>
          <a:bodyPr/>
          <a:lstStyle/>
          <a:p>
            <a:r>
              <a:rPr lang="en-US"/>
              <a:t>No me meteria a decir que Anjan esta basado en India jaja, al menos que pregunten.</a:t>
            </a:r>
          </a:p>
        </p188:txBody>
      </p188:reply>
    </p188:replyLst>
    <p188:txBody>
      <a:bodyPr/>
      <a:lstStyle/>
      <a:p>
        <a:r>
          <a:rPr lang="en-US"/>
          <a:t>Aqui en Team quitaria las fotos de Guillermo y mias, usualmente los advisors no van con foto para no distraer a la gente. Para eso podrias hacer un recuadro de advisors al lado ---&gt; ya que guillermo y yo no somos full time, y uno de "Team"</a:t>
        </a:r>
      </a:p>
    </p188:txBody>
  </p188:cm>
</p188:cmLst>
</file>

<file path=ppt/comments/modernComment_160_13D33348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42088AA8-CF64-4684-997D-4802FEBB5CD5}" authorId="{7EFFE64A-5DAC-AF9F-EDA8-084A4D0D49AE}" created="2022-07-08T16:55:19.528">
    <pc:sldMkLst xmlns:pc="http://schemas.microsoft.com/office/powerpoint/2013/main/command">
      <pc:docMk/>
      <pc:sldMk cId="332608328" sldId="352"/>
    </pc:sldMkLst>
    <p188:txBody>
      <a:bodyPr/>
      <a:lstStyle/>
      <a:p>
        <a:r>
          <a:rPr lang="en-US"/>
          <a:t>Este slide es bueno. Antes de este hay que volver a poner el slide de los $850K y yo agregaria un slide despues de este que sea Investment: Customer Acquisition, que  mapee un plan para expandir customers… como una grafica proyectando clientes y revenue gracias al investment, y # de paises para target en los proximos no se 18 meses-24 meses</a:t>
        </a:r>
      </a:p>
    </p188:txBody>
  </p188:cm>
</p188:cmLst>
</file>

<file path=ppt/comments/modernComment_162_292E7711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126F40E9-AFAA-4688-A27B-6BB685DC4B59}" authorId="{7EFFE64A-5DAC-AF9F-EDA8-084A4D0D49AE}" created="2022-07-08T16:45:09.410">
    <pc:sldMkLst xmlns:pc="http://schemas.microsoft.com/office/powerpoint/2013/main/command">
      <pc:docMk/>
      <pc:sldMk cId="690910993" sldId="354"/>
    </pc:sldMkLst>
    <p188:txBody>
      <a:bodyPr/>
      <a:lstStyle/>
      <a:p>
        <a:r>
          <a:rPr lang="en-US"/>
          <a:t>Aqui falta un pricing model para el canal digital o para chat, etc...</a:t>
        </a:r>
      </a:p>
    </p188:txBody>
  </p188:cm>
</p188:cmLst>
</file>

<file path=ppt/comments/modernComment_163_5809BBEF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5D237DFC-A0CE-495F-96F6-E66012E8B78E}" authorId="{7EFFE64A-5DAC-AF9F-EDA8-084A4D0D49AE}" created="2022-07-08T16:45:43.893">
    <pc:sldMkLst xmlns:pc="http://schemas.microsoft.com/office/powerpoint/2013/main/command">
      <pc:docMk/>
      <pc:sldMk cId="1477032943" sldId="355"/>
    </pc:sldMkLst>
    <p188:replyLst>
      <p188:reply id="{25D87843-63FD-4654-A878-F7536BC0A6D1}" authorId="{7EFFE64A-5DAC-AF9F-EDA8-084A4D0D49AE}" created="2022-07-08T16:47:34.064">
        <p188:txBody>
          <a:bodyPr/>
          <a:lstStyle/>
          <a:p>
            <a:r>
              <a:rPr lang="en-US"/>
              <a:t>Por eso lo puse como "Pilot"</a:t>
            </a:r>
          </a:p>
        </p188:txBody>
      </p188:reply>
    </p188:replyLst>
    <p188:txBody>
      <a:bodyPr/>
      <a:lstStyle/>
      <a:p>
        <a:r>
          <a:rPr lang="en-US"/>
          <a:t>Aqui puse el revenue de Leterago, pero no se si lo pondria en la historia… </a:t>
        </a:r>
      </a:p>
    </p188:txBody>
  </p188:cm>
</p188:cmLst>
</file>

<file path=ppt/comments/modernComment_166_1AA6526C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D642A1A9-83AC-44DE-87E5-147C071EA540}" authorId="{7EFFE64A-5DAC-AF9F-EDA8-084A4D0D49AE}" created="2022-07-08T17:01:48.874">
    <pc:sldMkLst xmlns:pc="http://schemas.microsoft.com/office/powerpoint/2013/main/command">
      <pc:docMk/>
      <pc:sldMk cId="447107692" sldId="358"/>
    </pc:sldMkLst>
    <p188:txBody>
      <a:bodyPr/>
      <a:lstStyle/>
      <a:p>
        <a:r>
          <a:rPr lang="en-US"/>
          <a:t>Aqui recomendaria ver como lo hace outreach, un vecto de sales</a:t>
        </a:r>
      </a:p>
    </p188:txBody>
  </p188:cm>
  <p188:cm id="{7C8FD0C1-C40D-4098-95AD-1371ABC26910}" authorId="{7EFFE64A-5DAC-AF9F-EDA8-084A4D0D49AE}" created="2022-07-08T17:02:16.434">
    <pc:sldMkLst xmlns:pc="http://schemas.microsoft.com/office/powerpoint/2013/main/command">
      <pc:docMk/>
      <pc:sldMk cId="447107692" sldId="358"/>
    </pc:sldMkLst>
    <p188:txBody>
      <a:bodyPr/>
      <a:lstStyle/>
      <a:p>
        <a:r>
          <a:rPr lang="en-US"/>
          <a:t>Este slide hay que quitar los logos de empresas, ya que no son clientes
</a:t>
        </a:r>
      </a:p>
    </p188:txBody>
  </p188:cm>
  <p188:cm id="{F317A52F-01B8-42FD-8B5B-B0122FE52DF6}" authorId="{7EFFE64A-5DAC-AF9F-EDA8-084A4D0D49AE}" created="2022-07-08T17:03:28.199">
    <pc:sldMkLst xmlns:pc="http://schemas.microsoft.com/office/powerpoint/2013/main/command">
      <pc:docMk/>
      <pc:sldMk cId="447107692" sldId="358"/>
    </pc:sldMkLst>
    <p188:txBody>
      <a:bodyPr/>
      <a:lstStyle/>
      <a:p>
        <a:r>
          <a:rPr lang="en-US"/>
          <a:t>Lo veo bien al slide pero no explica al 100% el problema cuando lo lees, este es el prinicipal slide a mejorar</a:t>
        </a:r>
      </a:p>
    </p188:txBody>
  </p188:cm>
</p188:cmLst>
</file>

<file path=ppt/comments/modernComment_167_BB4471D8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7DC36E5A-568B-4BB9-95C8-97EC98F7F68E}" authorId="{7EFFE64A-5DAC-AF9F-EDA8-084A4D0D49AE}" created="2022-07-08T16:48:59.237">
    <pc:sldMkLst xmlns:pc="http://schemas.microsoft.com/office/powerpoint/2013/main/command">
      <pc:docMk/>
      <pc:sldMk cId="3141824984" sldId="359"/>
    </pc:sldMkLst>
    <p188:txBody>
      <a:bodyPr/>
      <a:lstStyle/>
      <a:p>
        <a:r>
          <a:rPr lang="en-US"/>
          <a:t>Aqui esta bien, pero cambiaria la leyenda, hay que hacerla mas grande, no se lee. Y cambiar el texto a Special --&gt; DATAR SPECIAL, DATAR Rebuy, DATAR Regular, para que se vea que es de DATAR.</a:t>
        </a:r>
      </a:p>
    </p188:txBody>
  </p188:cm>
</p188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2D3BAF-B82E-4DCE-A5C1-F4AF8BBE58FB}" type="datetimeFigureOut">
              <a:rPr lang="en-US" smtClean="0"/>
              <a:pPr/>
              <a:t>7/25/2022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F3FA1F-C55D-4545-9197-E0A05CBBFB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89349090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666680-C305-4D0A-9F15-8D6B06F201D8}" type="datetimeFigureOut">
              <a:rPr lang="en-US" smtClean="0"/>
              <a:pPr/>
              <a:t>7/25/2022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95EAC7-C422-4405-8B8A-7B13C21AC4E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4651211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95EAC7-C422-4405-8B8A-7B13C21AC4E8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4285614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95EAC7-C422-4405-8B8A-7B13C21AC4E8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3990937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95EAC7-C422-4405-8B8A-7B13C21AC4E8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8687435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95EAC7-C422-4405-8B8A-7B13C21AC4E8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5264459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95EAC7-C422-4405-8B8A-7B13C21AC4E8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1048500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95EAC7-C422-4405-8B8A-7B13C21AC4E8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7291973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95EAC7-C422-4405-8B8A-7B13C21AC4E8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0361452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95EAC7-C422-4405-8B8A-7B13C21AC4E8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875585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C3C04851-9968-41DB-9635-61F27563197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743105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96279DFB-DD9F-4DD2-A3A7-386360E006E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1999" cy="502194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xmlns="" id="{E2F82A7F-3563-4A55-8BF4-3486F85A088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30514" y="656506"/>
            <a:ext cx="10130972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en-US" sz="3600" dirty="0">
                <a:solidFill>
                  <a:schemeClr val="bg1"/>
                </a:solidFill>
                <a:latin typeface="+mj-lt"/>
              </a:defRPr>
            </a:lvl1pPr>
          </a:lstStyle>
          <a:p>
            <a:pPr marL="0" lvl="0"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817085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100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100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DAD2120D-D344-43B8-AF69-60D77C3F9B4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892395" y="1634383"/>
            <a:ext cx="4407212" cy="4407211"/>
          </a:xfrm>
          <a:custGeom>
            <a:avLst/>
            <a:gdLst>
              <a:gd name="connsiteX0" fmla="*/ 2203607 w 4407212"/>
              <a:gd name="connsiteY0" fmla="*/ 0 h 4407211"/>
              <a:gd name="connsiteX1" fmla="*/ 2610620 w 4407212"/>
              <a:gd name="connsiteY1" fmla="*/ 168590 h 4407211"/>
              <a:gd name="connsiteX2" fmla="*/ 4238621 w 4407212"/>
              <a:gd name="connsiteY2" fmla="*/ 1796592 h 4407211"/>
              <a:gd name="connsiteX3" fmla="*/ 4238621 w 4407212"/>
              <a:gd name="connsiteY3" fmla="*/ 2610617 h 4407211"/>
              <a:gd name="connsiteX4" fmla="*/ 2610618 w 4407212"/>
              <a:gd name="connsiteY4" fmla="*/ 4238620 h 4407211"/>
              <a:gd name="connsiteX5" fmla="*/ 1796593 w 4407212"/>
              <a:gd name="connsiteY5" fmla="*/ 4238620 h 4407211"/>
              <a:gd name="connsiteX6" fmla="*/ 168591 w 4407212"/>
              <a:gd name="connsiteY6" fmla="*/ 2610619 h 4407211"/>
              <a:gd name="connsiteX7" fmla="*/ 168591 w 4407212"/>
              <a:gd name="connsiteY7" fmla="*/ 1796593 h 4407211"/>
              <a:gd name="connsiteX8" fmla="*/ 1796594 w 4407212"/>
              <a:gd name="connsiteY8" fmla="*/ 168590 h 4407211"/>
              <a:gd name="connsiteX9" fmla="*/ 2203607 w 4407212"/>
              <a:gd name="connsiteY9" fmla="*/ 0 h 44072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7212" h="4407211">
                <a:moveTo>
                  <a:pt x="2203607" y="0"/>
                </a:moveTo>
                <a:cubicBezTo>
                  <a:pt x="2350917" y="0"/>
                  <a:pt x="2498226" y="56196"/>
                  <a:pt x="2610620" y="168590"/>
                </a:cubicBezTo>
                <a:lnTo>
                  <a:pt x="4238621" y="1796592"/>
                </a:lnTo>
                <a:cubicBezTo>
                  <a:pt x="4463409" y="2021379"/>
                  <a:pt x="4463409" y="2385830"/>
                  <a:pt x="4238621" y="2610617"/>
                </a:cubicBezTo>
                <a:lnTo>
                  <a:pt x="2610618" y="4238620"/>
                </a:lnTo>
                <a:cubicBezTo>
                  <a:pt x="2385831" y="4463408"/>
                  <a:pt x="2021380" y="4463408"/>
                  <a:pt x="1796593" y="4238620"/>
                </a:cubicBezTo>
                <a:lnTo>
                  <a:pt x="168591" y="2610619"/>
                </a:lnTo>
                <a:cubicBezTo>
                  <a:pt x="-56196" y="2385831"/>
                  <a:pt x="-56196" y="2021380"/>
                  <a:pt x="168591" y="1796593"/>
                </a:cubicBezTo>
                <a:lnTo>
                  <a:pt x="1796594" y="168590"/>
                </a:lnTo>
                <a:cubicBezTo>
                  <a:pt x="1908988" y="56196"/>
                  <a:pt x="2056297" y="0"/>
                  <a:pt x="2203607" y="0"/>
                </a:cubicBezTo>
                <a:close/>
              </a:path>
            </a:pathLst>
          </a:custGeom>
          <a:noFill/>
          <a:effectLst>
            <a:outerShdw blurRad="5080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xmlns="" id="{7B0A7974-F1E5-46DD-955E-390FA3F770F0}"/>
              </a:ext>
            </a:extLst>
          </p:cNvPr>
          <p:cNvSpPr/>
          <p:nvPr userDrawn="1"/>
        </p:nvSpPr>
        <p:spPr>
          <a:xfrm rot="2700000">
            <a:off x="5885875" y="356597"/>
            <a:ext cx="420250" cy="420251"/>
          </a:xfrm>
          <a:custGeom>
            <a:avLst/>
            <a:gdLst>
              <a:gd name="connsiteX0" fmla="*/ 46911 w 543701"/>
              <a:gd name="connsiteY0" fmla="*/ 46911 h 543702"/>
              <a:gd name="connsiteX1" fmla="*/ 160163 w 543701"/>
              <a:gd name="connsiteY1" fmla="*/ 0 h 543702"/>
              <a:gd name="connsiteX2" fmla="*/ 543701 w 543701"/>
              <a:gd name="connsiteY2" fmla="*/ 0 h 543702"/>
              <a:gd name="connsiteX3" fmla="*/ 467191 w 543701"/>
              <a:gd name="connsiteY3" fmla="*/ 76511 h 543702"/>
              <a:gd name="connsiteX4" fmla="*/ 236674 w 543701"/>
              <a:gd name="connsiteY4" fmla="*/ 76511 h 543702"/>
              <a:gd name="connsiteX5" fmla="*/ 76511 w 543701"/>
              <a:gd name="connsiteY5" fmla="*/ 236674 h 543702"/>
              <a:gd name="connsiteX6" fmla="*/ 76511 w 543701"/>
              <a:gd name="connsiteY6" fmla="*/ 467191 h 543702"/>
              <a:gd name="connsiteX7" fmla="*/ 0 w 543701"/>
              <a:gd name="connsiteY7" fmla="*/ 543702 h 543702"/>
              <a:gd name="connsiteX8" fmla="*/ 0 w 543701"/>
              <a:gd name="connsiteY8" fmla="*/ 160163 h 543702"/>
              <a:gd name="connsiteX9" fmla="*/ 46911 w 543701"/>
              <a:gd name="connsiteY9" fmla="*/ 46911 h 543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43701" h="543702">
                <a:moveTo>
                  <a:pt x="46911" y="46911"/>
                </a:moveTo>
                <a:cubicBezTo>
                  <a:pt x="75894" y="17927"/>
                  <a:pt x="115936" y="0"/>
                  <a:pt x="160163" y="0"/>
                </a:cubicBezTo>
                <a:lnTo>
                  <a:pt x="543701" y="0"/>
                </a:lnTo>
                <a:lnTo>
                  <a:pt x="467191" y="76511"/>
                </a:lnTo>
                <a:lnTo>
                  <a:pt x="236674" y="76511"/>
                </a:lnTo>
                <a:cubicBezTo>
                  <a:pt x="148218" y="76511"/>
                  <a:pt x="76511" y="148218"/>
                  <a:pt x="76511" y="236674"/>
                </a:cubicBezTo>
                <a:lnTo>
                  <a:pt x="76511" y="467191"/>
                </a:lnTo>
                <a:lnTo>
                  <a:pt x="0" y="543702"/>
                </a:lnTo>
                <a:lnTo>
                  <a:pt x="0" y="160163"/>
                </a:lnTo>
                <a:cubicBezTo>
                  <a:pt x="0" y="115935"/>
                  <a:pt x="17927" y="75894"/>
                  <a:pt x="46911" y="46911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1956920E-0979-4400-A35F-5F51F01F32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30514" y="656506"/>
            <a:ext cx="10130972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marL="0" lvl="0"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843778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 nodePh="1">
                                  <p:stCondLst>
                                    <p:cond delay="100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4" grpId="0" animBg="1"/>
      <p:bldP spid="5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A3E8947E-E7A7-4136-92D6-E76740506A2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" y="1"/>
            <a:ext cx="12191999" cy="3834603"/>
          </a:xfrm>
          <a:custGeom>
            <a:avLst/>
            <a:gdLst>
              <a:gd name="connsiteX0" fmla="*/ 0 w 12191999"/>
              <a:gd name="connsiteY0" fmla="*/ 0 h 3834603"/>
              <a:gd name="connsiteX1" fmla="*/ 12191999 w 12191999"/>
              <a:gd name="connsiteY1" fmla="*/ 0 h 3834603"/>
              <a:gd name="connsiteX2" fmla="*/ 12191999 w 12191999"/>
              <a:gd name="connsiteY2" fmla="*/ 3644236 h 3834603"/>
              <a:gd name="connsiteX3" fmla="*/ 12160509 w 12191999"/>
              <a:gd name="connsiteY3" fmla="*/ 3636478 h 3834603"/>
              <a:gd name="connsiteX4" fmla="*/ 8701548 w 12191999"/>
              <a:gd name="connsiteY4" fmla="*/ 3038168 h 3834603"/>
              <a:gd name="connsiteX5" fmla="*/ 3569110 w 12191999"/>
              <a:gd name="connsiteY5" fmla="*/ 3834581 h 3834603"/>
              <a:gd name="connsiteX6" fmla="*/ 211266 w 12191999"/>
              <a:gd name="connsiteY6" fmla="*/ 3560854 h 3834603"/>
              <a:gd name="connsiteX7" fmla="*/ 0 w 12191999"/>
              <a:gd name="connsiteY7" fmla="*/ 3494244 h 3834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3834603">
                <a:moveTo>
                  <a:pt x="0" y="0"/>
                </a:moveTo>
                <a:lnTo>
                  <a:pt x="12191999" y="0"/>
                </a:lnTo>
                <a:lnTo>
                  <a:pt x="12191999" y="3644236"/>
                </a:lnTo>
                <a:lnTo>
                  <a:pt x="12160509" y="3636478"/>
                </a:lnTo>
                <a:cubicBezTo>
                  <a:pt x="11172210" y="3391150"/>
                  <a:pt x="9806755" y="3041548"/>
                  <a:pt x="8701548" y="3038168"/>
                </a:cubicBezTo>
                <a:cubicBezTo>
                  <a:pt x="7093975" y="3033252"/>
                  <a:pt x="5157021" y="3839497"/>
                  <a:pt x="3569110" y="3834581"/>
                </a:cubicBezTo>
                <a:cubicBezTo>
                  <a:pt x="2477422" y="3831201"/>
                  <a:pt x="1169636" y="3827822"/>
                  <a:pt x="211266" y="3560854"/>
                </a:cubicBezTo>
                <a:lnTo>
                  <a:pt x="0" y="349424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xmlns="" id="{C256D395-E0A0-466B-8C15-67CACAFB7F7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30514" y="656506"/>
            <a:ext cx="10130972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en-US" sz="3600" dirty="0">
                <a:solidFill>
                  <a:schemeClr val="bg1"/>
                </a:solidFill>
                <a:latin typeface="+mj-lt"/>
              </a:defRPr>
            </a:lvl1pPr>
          </a:lstStyle>
          <a:p>
            <a:pPr marL="0" lvl="0"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456035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7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3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75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xmlns="" id="{2890480C-ECB8-4CC7-88E1-C2845AD2B8D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344126" y="1"/>
            <a:ext cx="4735025" cy="6858000"/>
          </a:xfrm>
          <a:custGeom>
            <a:avLst/>
            <a:gdLst>
              <a:gd name="connsiteX0" fmla="*/ 4054146 w 4735025"/>
              <a:gd name="connsiteY0" fmla="*/ 0 h 6858000"/>
              <a:gd name="connsiteX1" fmla="*/ 4724402 w 4735025"/>
              <a:gd name="connsiteY1" fmla="*/ 5628621 h 6858000"/>
              <a:gd name="connsiteX2" fmla="*/ 4321009 w 4735025"/>
              <a:gd name="connsiteY2" fmla="*/ 6837203 h 6858000"/>
              <a:gd name="connsiteX3" fmla="*/ 4299155 w 4735025"/>
              <a:gd name="connsiteY3" fmla="*/ 6858000 h 6858000"/>
              <a:gd name="connsiteX4" fmla="*/ 0 w 4735025"/>
              <a:gd name="connsiteY4" fmla="*/ 6857999 h 6858000"/>
              <a:gd name="connsiteX5" fmla="*/ 0 w 4735025"/>
              <a:gd name="connsiteY5" fmla="*/ 6857998 h 6858000"/>
              <a:gd name="connsiteX6" fmla="*/ 747094 w 4735025"/>
              <a:gd name="connsiteY6" fmla="*/ 6857998 h 6858000"/>
              <a:gd name="connsiteX7" fmla="*/ 768949 w 4735025"/>
              <a:gd name="connsiteY7" fmla="*/ 6837201 h 6858000"/>
              <a:gd name="connsiteX8" fmla="*/ 1172341 w 4735025"/>
              <a:gd name="connsiteY8" fmla="*/ 5628619 h 6858000"/>
              <a:gd name="connsiteX9" fmla="*/ 502086 w 4735025"/>
              <a:gd name="connsiteY9" fmla="*/ 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735025" h="6858000">
                <a:moveTo>
                  <a:pt x="4054146" y="0"/>
                </a:moveTo>
                <a:lnTo>
                  <a:pt x="4724402" y="5628621"/>
                </a:lnTo>
                <a:cubicBezTo>
                  <a:pt x="4779261" y="6089315"/>
                  <a:pt x="4618203" y="6525960"/>
                  <a:pt x="4321009" y="6837203"/>
                </a:cubicBezTo>
                <a:lnTo>
                  <a:pt x="4299155" y="6858000"/>
                </a:lnTo>
                <a:lnTo>
                  <a:pt x="0" y="6857999"/>
                </a:lnTo>
                <a:lnTo>
                  <a:pt x="0" y="6857998"/>
                </a:lnTo>
                <a:lnTo>
                  <a:pt x="747094" y="6857998"/>
                </a:lnTo>
                <a:lnTo>
                  <a:pt x="768949" y="6837201"/>
                </a:lnTo>
                <a:cubicBezTo>
                  <a:pt x="1066143" y="6525959"/>
                  <a:pt x="1227201" y="6089314"/>
                  <a:pt x="1172341" y="5628619"/>
                </a:cubicBezTo>
                <a:lnTo>
                  <a:pt x="502086" y="1"/>
                </a:lnTo>
                <a:close/>
              </a:path>
            </a:pathLst>
          </a:custGeom>
          <a:effectLst/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171814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A1540AFA-15A5-49DB-8035-0D4BCD3B4C32}"/>
              </a:ext>
            </a:extLst>
          </p:cNvPr>
          <p:cNvSpPr/>
          <p:nvPr userDrawn="1"/>
        </p:nvSpPr>
        <p:spPr>
          <a:xfrm>
            <a:off x="1" y="1698260"/>
            <a:ext cx="12191999" cy="4455798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xmlns="" id="{A60E6DD8-899A-407F-98E2-A4FDDADCD3FA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182914" y="1843549"/>
            <a:ext cx="2705744" cy="1263189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xmlns="" id="{3AFD6934-EDDE-45DD-B752-9A6E3B039CA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743128" y="1843548"/>
            <a:ext cx="2705744" cy="1263189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4" name="Picture Placeholder 11">
            <a:extLst>
              <a:ext uri="{FF2B5EF4-FFF2-40B4-BE49-F238E27FC236}">
                <a16:creationId xmlns:a16="http://schemas.microsoft.com/office/drawing/2014/main" xmlns="" id="{C5A8E95B-1878-4BC3-BEF4-7330E84E2A05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303342" y="1843547"/>
            <a:ext cx="2705744" cy="1263189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5" name="Picture Placeholder 11">
            <a:extLst>
              <a:ext uri="{FF2B5EF4-FFF2-40B4-BE49-F238E27FC236}">
                <a16:creationId xmlns:a16="http://schemas.microsoft.com/office/drawing/2014/main" xmlns="" id="{6C91A88C-0555-46C0-9DE0-CFDFD5033349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1182914" y="4224038"/>
            <a:ext cx="2705744" cy="1263189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6" name="Picture Placeholder 11">
            <a:extLst>
              <a:ext uri="{FF2B5EF4-FFF2-40B4-BE49-F238E27FC236}">
                <a16:creationId xmlns:a16="http://schemas.microsoft.com/office/drawing/2014/main" xmlns="" id="{D368E254-3D66-4B3E-9A35-91A1065A09E5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4743128" y="4224037"/>
            <a:ext cx="2705744" cy="1263189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7" name="Picture Placeholder 11">
            <a:extLst>
              <a:ext uri="{FF2B5EF4-FFF2-40B4-BE49-F238E27FC236}">
                <a16:creationId xmlns:a16="http://schemas.microsoft.com/office/drawing/2014/main" xmlns="" id="{759DEBBC-F397-414E-B76C-449C1CEF7CB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303342" y="4224036"/>
            <a:ext cx="2705744" cy="1263189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xmlns="" id="{F79DC983-CBBB-40FC-A886-8DB0587AD68C}"/>
              </a:ext>
            </a:extLst>
          </p:cNvPr>
          <p:cNvSpPr/>
          <p:nvPr userDrawn="1"/>
        </p:nvSpPr>
        <p:spPr>
          <a:xfrm rot="2700000">
            <a:off x="5885875" y="356597"/>
            <a:ext cx="420250" cy="420251"/>
          </a:xfrm>
          <a:custGeom>
            <a:avLst/>
            <a:gdLst>
              <a:gd name="connsiteX0" fmla="*/ 46911 w 543701"/>
              <a:gd name="connsiteY0" fmla="*/ 46911 h 543702"/>
              <a:gd name="connsiteX1" fmla="*/ 160163 w 543701"/>
              <a:gd name="connsiteY1" fmla="*/ 0 h 543702"/>
              <a:gd name="connsiteX2" fmla="*/ 543701 w 543701"/>
              <a:gd name="connsiteY2" fmla="*/ 0 h 543702"/>
              <a:gd name="connsiteX3" fmla="*/ 467191 w 543701"/>
              <a:gd name="connsiteY3" fmla="*/ 76511 h 543702"/>
              <a:gd name="connsiteX4" fmla="*/ 236674 w 543701"/>
              <a:gd name="connsiteY4" fmla="*/ 76511 h 543702"/>
              <a:gd name="connsiteX5" fmla="*/ 76511 w 543701"/>
              <a:gd name="connsiteY5" fmla="*/ 236674 h 543702"/>
              <a:gd name="connsiteX6" fmla="*/ 76511 w 543701"/>
              <a:gd name="connsiteY6" fmla="*/ 467191 h 543702"/>
              <a:gd name="connsiteX7" fmla="*/ 0 w 543701"/>
              <a:gd name="connsiteY7" fmla="*/ 543702 h 543702"/>
              <a:gd name="connsiteX8" fmla="*/ 0 w 543701"/>
              <a:gd name="connsiteY8" fmla="*/ 160163 h 543702"/>
              <a:gd name="connsiteX9" fmla="*/ 46911 w 543701"/>
              <a:gd name="connsiteY9" fmla="*/ 46911 h 543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43701" h="543702">
                <a:moveTo>
                  <a:pt x="46911" y="46911"/>
                </a:moveTo>
                <a:cubicBezTo>
                  <a:pt x="75894" y="17927"/>
                  <a:pt x="115936" y="0"/>
                  <a:pt x="160163" y="0"/>
                </a:cubicBezTo>
                <a:lnTo>
                  <a:pt x="543701" y="0"/>
                </a:lnTo>
                <a:lnTo>
                  <a:pt x="467191" y="76511"/>
                </a:lnTo>
                <a:lnTo>
                  <a:pt x="236674" y="76511"/>
                </a:lnTo>
                <a:cubicBezTo>
                  <a:pt x="148218" y="76511"/>
                  <a:pt x="76511" y="148218"/>
                  <a:pt x="76511" y="236674"/>
                </a:cubicBezTo>
                <a:lnTo>
                  <a:pt x="76511" y="467191"/>
                </a:lnTo>
                <a:lnTo>
                  <a:pt x="0" y="543702"/>
                </a:lnTo>
                <a:lnTo>
                  <a:pt x="0" y="160163"/>
                </a:lnTo>
                <a:cubicBezTo>
                  <a:pt x="0" y="115935"/>
                  <a:pt x="17927" y="75894"/>
                  <a:pt x="46911" y="46911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xmlns="" id="{F8B4801B-42D3-4DA0-AD21-E37AD5B0747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30514" y="656506"/>
            <a:ext cx="10130972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marL="0" lvl="0"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982615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1" grpId="0" animBg="1"/>
      <p:bldP spid="19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7_Title Slide">
    <p:bg>
      <p:bgPr>
        <a:gradFill flip="none" rotWithShape="1">
          <a:gsLst>
            <a:gs pos="0">
              <a:schemeClr val="accent1"/>
            </a:gs>
            <a:gs pos="100000">
              <a:schemeClr val="accent2"/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: Shape 20">
            <a:extLst>
              <a:ext uri="{FF2B5EF4-FFF2-40B4-BE49-F238E27FC236}">
                <a16:creationId xmlns:a16="http://schemas.microsoft.com/office/drawing/2014/main" xmlns="" id="{1F304E0B-F516-4F03-8B73-78D3BE7BB9CC}"/>
              </a:ext>
            </a:extLst>
          </p:cNvPr>
          <p:cNvSpPr/>
          <p:nvPr userDrawn="1"/>
        </p:nvSpPr>
        <p:spPr>
          <a:xfrm rot="18900000">
            <a:off x="1287" y="4073606"/>
            <a:ext cx="3045589" cy="4309837"/>
          </a:xfrm>
          <a:custGeom>
            <a:avLst/>
            <a:gdLst>
              <a:gd name="connsiteX0" fmla="*/ 2451615 w 3045589"/>
              <a:gd name="connsiteY0" fmla="*/ 528090 h 4309837"/>
              <a:gd name="connsiteX1" fmla="*/ 3045589 w 3045589"/>
              <a:gd name="connsiteY1" fmla="*/ 1962069 h 4309837"/>
              <a:gd name="connsiteX2" fmla="*/ 3045589 w 3045589"/>
              <a:gd name="connsiteY2" fmla="*/ 3321257 h 4309837"/>
              <a:gd name="connsiteX3" fmla="*/ 2800826 w 3045589"/>
              <a:gd name="connsiteY3" fmla="*/ 4287900 h 4309837"/>
              <a:gd name="connsiteX4" fmla="*/ 2787499 w 3045589"/>
              <a:gd name="connsiteY4" fmla="*/ 4309837 h 4309837"/>
              <a:gd name="connsiteX5" fmla="*/ 0 w 3045589"/>
              <a:gd name="connsiteY5" fmla="*/ 1522338 h 4309837"/>
              <a:gd name="connsiteX6" fmla="*/ 1522338 w 3045589"/>
              <a:gd name="connsiteY6" fmla="*/ 0 h 4309837"/>
              <a:gd name="connsiteX7" fmla="*/ 1620687 w 3045589"/>
              <a:gd name="connsiteY7" fmla="*/ 25289 h 4309837"/>
              <a:gd name="connsiteX8" fmla="*/ 2451615 w 3045589"/>
              <a:gd name="connsiteY8" fmla="*/ 528090 h 4309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45589" h="4309837">
                <a:moveTo>
                  <a:pt x="2451615" y="528090"/>
                </a:moveTo>
                <a:cubicBezTo>
                  <a:pt x="2818603" y="895077"/>
                  <a:pt x="3045589" y="1402065"/>
                  <a:pt x="3045589" y="1962069"/>
                </a:cubicBezTo>
                <a:lnTo>
                  <a:pt x="3045589" y="3321257"/>
                </a:lnTo>
                <a:cubicBezTo>
                  <a:pt x="3045589" y="3671259"/>
                  <a:pt x="2956922" y="4000553"/>
                  <a:pt x="2800826" y="4287900"/>
                </a:cubicBezTo>
                <a:lnTo>
                  <a:pt x="2787499" y="4309837"/>
                </a:lnTo>
                <a:lnTo>
                  <a:pt x="0" y="1522338"/>
                </a:lnTo>
                <a:lnTo>
                  <a:pt x="1522338" y="0"/>
                </a:lnTo>
                <a:lnTo>
                  <a:pt x="1620687" y="25289"/>
                </a:lnTo>
                <a:cubicBezTo>
                  <a:pt x="1938194" y="124043"/>
                  <a:pt x="2222248" y="298723"/>
                  <a:pt x="2451615" y="52809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0"/>
                  <a:alpha val="40000"/>
                </a:schemeClr>
              </a:gs>
              <a:gs pos="100000">
                <a:schemeClr val="accent2">
                  <a:lumMod val="50000"/>
                  <a:alpha val="40000"/>
                </a:schemeClr>
              </a:gs>
            </a:gsLst>
            <a:lin ang="2700000" scaled="1"/>
          </a:gradFill>
          <a:ln w="635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xmlns="" id="{4146BB3D-7AAD-4703-940E-B22A280B20E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228095" y="1740311"/>
            <a:ext cx="2243628" cy="2020528"/>
          </a:xfrm>
          <a:custGeom>
            <a:avLst/>
            <a:gdLst>
              <a:gd name="connsiteX0" fmla="*/ 149135 w 2243628"/>
              <a:gd name="connsiteY0" fmla="*/ 0 h 2020528"/>
              <a:gd name="connsiteX1" fmla="*/ 2094493 w 2243628"/>
              <a:gd name="connsiteY1" fmla="*/ 0 h 2020528"/>
              <a:gd name="connsiteX2" fmla="*/ 2243628 w 2243628"/>
              <a:gd name="connsiteY2" fmla="*/ 149135 h 2020528"/>
              <a:gd name="connsiteX3" fmla="*/ 2243628 w 2243628"/>
              <a:gd name="connsiteY3" fmla="*/ 1871393 h 2020528"/>
              <a:gd name="connsiteX4" fmla="*/ 2094493 w 2243628"/>
              <a:gd name="connsiteY4" fmla="*/ 2020528 h 2020528"/>
              <a:gd name="connsiteX5" fmla="*/ 149135 w 2243628"/>
              <a:gd name="connsiteY5" fmla="*/ 2020528 h 2020528"/>
              <a:gd name="connsiteX6" fmla="*/ 0 w 2243628"/>
              <a:gd name="connsiteY6" fmla="*/ 1871393 h 2020528"/>
              <a:gd name="connsiteX7" fmla="*/ 0 w 2243628"/>
              <a:gd name="connsiteY7" fmla="*/ 149135 h 2020528"/>
              <a:gd name="connsiteX8" fmla="*/ 149135 w 2243628"/>
              <a:gd name="connsiteY8" fmla="*/ 0 h 20205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43628" h="2020528">
                <a:moveTo>
                  <a:pt x="149135" y="0"/>
                </a:moveTo>
                <a:lnTo>
                  <a:pt x="2094493" y="0"/>
                </a:lnTo>
                <a:cubicBezTo>
                  <a:pt x="2176858" y="0"/>
                  <a:pt x="2243628" y="66770"/>
                  <a:pt x="2243628" y="149135"/>
                </a:cubicBezTo>
                <a:lnTo>
                  <a:pt x="2243628" y="1871393"/>
                </a:lnTo>
                <a:cubicBezTo>
                  <a:pt x="2243628" y="1953758"/>
                  <a:pt x="2176858" y="2020528"/>
                  <a:pt x="2094493" y="2020528"/>
                </a:cubicBezTo>
                <a:lnTo>
                  <a:pt x="149135" y="2020528"/>
                </a:lnTo>
                <a:cubicBezTo>
                  <a:pt x="66770" y="2020528"/>
                  <a:pt x="0" y="1953758"/>
                  <a:pt x="0" y="1871393"/>
                </a:cubicBezTo>
                <a:lnTo>
                  <a:pt x="0" y="149135"/>
                </a:lnTo>
                <a:cubicBezTo>
                  <a:pt x="0" y="66770"/>
                  <a:pt x="66770" y="0"/>
                  <a:pt x="149135" y="0"/>
                </a:cubicBezTo>
                <a:close/>
              </a:path>
            </a:pathLst>
          </a:custGeom>
          <a:noFill/>
          <a:effectLst>
            <a:outerShdw blurRad="63500" dist="254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xmlns="" id="{3410939C-0346-417C-ADE0-AE72A3C1C282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725489" y="1740311"/>
            <a:ext cx="2243628" cy="2020528"/>
          </a:xfrm>
          <a:custGeom>
            <a:avLst/>
            <a:gdLst>
              <a:gd name="connsiteX0" fmla="*/ 149135 w 2243628"/>
              <a:gd name="connsiteY0" fmla="*/ 0 h 2020528"/>
              <a:gd name="connsiteX1" fmla="*/ 2094493 w 2243628"/>
              <a:gd name="connsiteY1" fmla="*/ 0 h 2020528"/>
              <a:gd name="connsiteX2" fmla="*/ 2243628 w 2243628"/>
              <a:gd name="connsiteY2" fmla="*/ 149135 h 2020528"/>
              <a:gd name="connsiteX3" fmla="*/ 2243628 w 2243628"/>
              <a:gd name="connsiteY3" fmla="*/ 1871393 h 2020528"/>
              <a:gd name="connsiteX4" fmla="*/ 2094493 w 2243628"/>
              <a:gd name="connsiteY4" fmla="*/ 2020528 h 2020528"/>
              <a:gd name="connsiteX5" fmla="*/ 149135 w 2243628"/>
              <a:gd name="connsiteY5" fmla="*/ 2020528 h 2020528"/>
              <a:gd name="connsiteX6" fmla="*/ 0 w 2243628"/>
              <a:gd name="connsiteY6" fmla="*/ 1871393 h 2020528"/>
              <a:gd name="connsiteX7" fmla="*/ 0 w 2243628"/>
              <a:gd name="connsiteY7" fmla="*/ 149135 h 2020528"/>
              <a:gd name="connsiteX8" fmla="*/ 149135 w 2243628"/>
              <a:gd name="connsiteY8" fmla="*/ 0 h 20205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43628" h="2020528">
                <a:moveTo>
                  <a:pt x="149135" y="0"/>
                </a:moveTo>
                <a:lnTo>
                  <a:pt x="2094493" y="0"/>
                </a:lnTo>
                <a:cubicBezTo>
                  <a:pt x="2176858" y="0"/>
                  <a:pt x="2243628" y="66770"/>
                  <a:pt x="2243628" y="149135"/>
                </a:cubicBezTo>
                <a:lnTo>
                  <a:pt x="2243628" y="1871393"/>
                </a:lnTo>
                <a:cubicBezTo>
                  <a:pt x="2243628" y="1953758"/>
                  <a:pt x="2176858" y="2020528"/>
                  <a:pt x="2094493" y="2020528"/>
                </a:cubicBezTo>
                <a:lnTo>
                  <a:pt x="149135" y="2020528"/>
                </a:lnTo>
                <a:cubicBezTo>
                  <a:pt x="66770" y="2020528"/>
                  <a:pt x="0" y="1953758"/>
                  <a:pt x="0" y="1871393"/>
                </a:cubicBezTo>
                <a:lnTo>
                  <a:pt x="0" y="149135"/>
                </a:lnTo>
                <a:cubicBezTo>
                  <a:pt x="0" y="66770"/>
                  <a:pt x="66770" y="0"/>
                  <a:pt x="149135" y="0"/>
                </a:cubicBezTo>
                <a:close/>
              </a:path>
            </a:pathLst>
          </a:custGeom>
          <a:noFill/>
          <a:effectLst>
            <a:outerShdw blurRad="63500" dist="254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xmlns="" id="{D2382D3C-4DB8-4099-BB8E-7AF17E36D621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222883" y="1740311"/>
            <a:ext cx="2243628" cy="2020528"/>
          </a:xfrm>
          <a:custGeom>
            <a:avLst/>
            <a:gdLst>
              <a:gd name="connsiteX0" fmla="*/ 149135 w 2243628"/>
              <a:gd name="connsiteY0" fmla="*/ 0 h 2020528"/>
              <a:gd name="connsiteX1" fmla="*/ 2094493 w 2243628"/>
              <a:gd name="connsiteY1" fmla="*/ 0 h 2020528"/>
              <a:gd name="connsiteX2" fmla="*/ 2243628 w 2243628"/>
              <a:gd name="connsiteY2" fmla="*/ 149135 h 2020528"/>
              <a:gd name="connsiteX3" fmla="*/ 2243628 w 2243628"/>
              <a:gd name="connsiteY3" fmla="*/ 1871393 h 2020528"/>
              <a:gd name="connsiteX4" fmla="*/ 2094493 w 2243628"/>
              <a:gd name="connsiteY4" fmla="*/ 2020528 h 2020528"/>
              <a:gd name="connsiteX5" fmla="*/ 149135 w 2243628"/>
              <a:gd name="connsiteY5" fmla="*/ 2020528 h 2020528"/>
              <a:gd name="connsiteX6" fmla="*/ 0 w 2243628"/>
              <a:gd name="connsiteY6" fmla="*/ 1871393 h 2020528"/>
              <a:gd name="connsiteX7" fmla="*/ 0 w 2243628"/>
              <a:gd name="connsiteY7" fmla="*/ 149135 h 2020528"/>
              <a:gd name="connsiteX8" fmla="*/ 149135 w 2243628"/>
              <a:gd name="connsiteY8" fmla="*/ 0 h 20205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43628" h="2020528">
                <a:moveTo>
                  <a:pt x="149135" y="0"/>
                </a:moveTo>
                <a:lnTo>
                  <a:pt x="2094493" y="0"/>
                </a:lnTo>
                <a:cubicBezTo>
                  <a:pt x="2176858" y="0"/>
                  <a:pt x="2243628" y="66770"/>
                  <a:pt x="2243628" y="149135"/>
                </a:cubicBezTo>
                <a:lnTo>
                  <a:pt x="2243628" y="1871393"/>
                </a:lnTo>
                <a:cubicBezTo>
                  <a:pt x="2243628" y="1953758"/>
                  <a:pt x="2176858" y="2020528"/>
                  <a:pt x="2094493" y="2020528"/>
                </a:cubicBezTo>
                <a:lnTo>
                  <a:pt x="149135" y="2020528"/>
                </a:lnTo>
                <a:cubicBezTo>
                  <a:pt x="66770" y="2020528"/>
                  <a:pt x="0" y="1953758"/>
                  <a:pt x="0" y="1871393"/>
                </a:cubicBezTo>
                <a:lnTo>
                  <a:pt x="0" y="149135"/>
                </a:lnTo>
                <a:cubicBezTo>
                  <a:pt x="0" y="66770"/>
                  <a:pt x="66770" y="0"/>
                  <a:pt x="149135" y="0"/>
                </a:cubicBezTo>
                <a:close/>
              </a:path>
            </a:pathLst>
          </a:custGeom>
          <a:noFill/>
          <a:effectLst>
            <a:outerShdw blurRad="63500" dist="254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xmlns="" id="{E581784B-D4FA-4B9A-8581-0D6A76662D87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8720277" y="1740311"/>
            <a:ext cx="2243628" cy="2020528"/>
          </a:xfrm>
          <a:custGeom>
            <a:avLst/>
            <a:gdLst>
              <a:gd name="connsiteX0" fmla="*/ 149135 w 2243628"/>
              <a:gd name="connsiteY0" fmla="*/ 0 h 2020528"/>
              <a:gd name="connsiteX1" fmla="*/ 2094493 w 2243628"/>
              <a:gd name="connsiteY1" fmla="*/ 0 h 2020528"/>
              <a:gd name="connsiteX2" fmla="*/ 2243628 w 2243628"/>
              <a:gd name="connsiteY2" fmla="*/ 149135 h 2020528"/>
              <a:gd name="connsiteX3" fmla="*/ 2243628 w 2243628"/>
              <a:gd name="connsiteY3" fmla="*/ 1871393 h 2020528"/>
              <a:gd name="connsiteX4" fmla="*/ 2094493 w 2243628"/>
              <a:gd name="connsiteY4" fmla="*/ 2020528 h 2020528"/>
              <a:gd name="connsiteX5" fmla="*/ 149135 w 2243628"/>
              <a:gd name="connsiteY5" fmla="*/ 2020528 h 2020528"/>
              <a:gd name="connsiteX6" fmla="*/ 0 w 2243628"/>
              <a:gd name="connsiteY6" fmla="*/ 1871393 h 2020528"/>
              <a:gd name="connsiteX7" fmla="*/ 0 w 2243628"/>
              <a:gd name="connsiteY7" fmla="*/ 149135 h 2020528"/>
              <a:gd name="connsiteX8" fmla="*/ 149135 w 2243628"/>
              <a:gd name="connsiteY8" fmla="*/ 0 h 20205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43628" h="2020528">
                <a:moveTo>
                  <a:pt x="149135" y="0"/>
                </a:moveTo>
                <a:lnTo>
                  <a:pt x="2094493" y="0"/>
                </a:lnTo>
                <a:cubicBezTo>
                  <a:pt x="2176858" y="0"/>
                  <a:pt x="2243628" y="66770"/>
                  <a:pt x="2243628" y="149135"/>
                </a:cubicBezTo>
                <a:lnTo>
                  <a:pt x="2243628" y="1871393"/>
                </a:lnTo>
                <a:cubicBezTo>
                  <a:pt x="2243628" y="1953758"/>
                  <a:pt x="2176858" y="2020528"/>
                  <a:pt x="2094493" y="2020528"/>
                </a:cubicBezTo>
                <a:lnTo>
                  <a:pt x="149135" y="2020528"/>
                </a:lnTo>
                <a:cubicBezTo>
                  <a:pt x="66770" y="2020528"/>
                  <a:pt x="0" y="1953758"/>
                  <a:pt x="0" y="1871393"/>
                </a:cubicBezTo>
                <a:lnTo>
                  <a:pt x="0" y="149135"/>
                </a:lnTo>
                <a:cubicBezTo>
                  <a:pt x="0" y="66770"/>
                  <a:pt x="66770" y="0"/>
                  <a:pt x="149135" y="0"/>
                </a:cubicBezTo>
                <a:close/>
              </a:path>
            </a:pathLst>
          </a:custGeom>
          <a:noFill/>
          <a:effectLst>
            <a:outerShdw blurRad="63500" dist="254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xmlns="" id="{3AF5ACB8-C59E-4865-97B0-802FE3592FC7}"/>
              </a:ext>
            </a:extLst>
          </p:cNvPr>
          <p:cNvSpPr/>
          <p:nvPr userDrawn="1"/>
        </p:nvSpPr>
        <p:spPr>
          <a:xfrm rot="18900000" flipH="1" flipV="1">
            <a:off x="9148005" y="-1527440"/>
            <a:ext cx="3045589" cy="4309837"/>
          </a:xfrm>
          <a:custGeom>
            <a:avLst/>
            <a:gdLst>
              <a:gd name="connsiteX0" fmla="*/ 2451615 w 3045589"/>
              <a:gd name="connsiteY0" fmla="*/ 528090 h 4309837"/>
              <a:gd name="connsiteX1" fmla="*/ 3045589 w 3045589"/>
              <a:gd name="connsiteY1" fmla="*/ 1962069 h 4309837"/>
              <a:gd name="connsiteX2" fmla="*/ 3045589 w 3045589"/>
              <a:gd name="connsiteY2" fmla="*/ 3321257 h 4309837"/>
              <a:gd name="connsiteX3" fmla="*/ 2800826 w 3045589"/>
              <a:gd name="connsiteY3" fmla="*/ 4287900 h 4309837"/>
              <a:gd name="connsiteX4" fmla="*/ 2787499 w 3045589"/>
              <a:gd name="connsiteY4" fmla="*/ 4309837 h 4309837"/>
              <a:gd name="connsiteX5" fmla="*/ 0 w 3045589"/>
              <a:gd name="connsiteY5" fmla="*/ 1522338 h 4309837"/>
              <a:gd name="connsiteX6" fmla="*/ 1522338 w 3045589"/>
              <a:gd name="connsiteY6" fmla="*/ 0 h 4309837"/>
              <a:gd name="connsiteX7" fmla="*/ 1620687 w 3045589"/>
              <a:gd name="connsiteY7" fmla="*/ 25289 h 4309837"/>
              <a:gd name="connsiteX8" fmla="*/ 2451615 w 3045589"/>
              <a:gd name="connsiteY8" fmla="*/ 528090 h 4309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45589" h="4309837">
                <a:moveTo>
                  <a:pt x="2451615" y="528090"/>
                </a:moveTo>
                <a:cubicBezTo>
                  <a:pt x="2818603" y="895077"/>
                  <a:pt x="3045589" y="1402065"/>
                  <a:pt x="3045589" y="1962069"/>
                </a:cubicBezTo>
                <a:lnTo>
                  <a:pt x="3045589" y="3321257"/>
                </a:lnTo>
                <a:cubicBezTo>
                  <a:pt x="3045589" y="3671259"/>
                  <a:pt x="2956922" y="4000553"/>
                  <a:pt x="2800826" y="4287900"/>
                </a:cubicBezTo>
                <a:lnTo>
                  <a:pt x="2787499" y="4309837"/>
                </a:lnTo>
                <a:lnTo>
                  <a:pt x="0" y="1522338"/>
                </a:lnTo>
                <a:lnTo>
                  <a:pt x="1522338" y="0"/>
                </a:lnTo>
                <a:lnTo>
                  <a:pt x="1620687" y="25289"/>
                </a:lnTo>
                <a:cubicBezTo>
                  <a:pt x="1938194" y="124043"/>
                  <a:pt x="2222248" y="298723"/>
                  <a:pt x="2451615" y="52809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0"/>
                  <a:alpha val="20000"/>
                </a:schemeClr>
              </a:gs>
              <a:gs pos="100000">
                <a:schemeClr val="accent2">
                  <a:lumMod val="50000"/>
                  <a:alpha val="20000"/>
                </a:schemeClr>
              </a:gs>
            </a:gsLst>
            <a:lin ang="2700000" scaled="1"/>
          </a:gradFill>
          <a:ln w="635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Freeform 35">
            <a:extLst>
              <a:ext uri="{FF2B5EF4-FFF2-40B4-BE49-F238E27FC236}">
                <a16:creationId xmlns:a16="http://schemas.microsoft.com/office/drawing/2014/main" xmlns="" id="{1AE682FF-F055-4DC4-B43F-44CD9BD45C43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1574222" y="-1636402"/>
            <a:ext cx="58358" cy="116716"/>
          </a:xfrm>
          <a:custGeom>
            <a:avLst/>
            <a:gdLst>
              <a:gd name="T0" fmla="*/ 60 w 88"/>
              <a:gd name="T1" fmla="*/ 176 h 176"/>
              <a:gd name="T2" fmla="*/ 16 w 88"/>
              <a:gd name="T3" fmla="*/ 176 h 176"/>
              <a:gd name="T4" fmla="*/ 16 w 88"/>
              <a:gd name="T5" fmla="*/ 92 h 176"/>
              <a:gd name="T6" fmla="*/ 0 w 88"/>
              <a:gd name="T7" fmla="*/ 92 h 176"/>
              <a:gd name="T8" fmla="*/ 0 w 88"/>
              <a:gd name="T9" fmla="*/ 56 h 176"/>
              <a:gd name="T10" fmla="*/ 16 w 88"/>
              <a:gd name="T11" fmla="*/ 56 h 176"/>
              <a:gd name="T12" fmla="*/ 17 w 88"/>
              <a:gd name="T13" fmla="*/ 39 h 176"/>
              <a:gd name="T14" fmla="*/ 57 w 88"/>
              <a:gd name="T15" fmla="*/ 0 h 176"/>
              <a:gd name="T16" fmla="*/ 88 w 88"/>
              <a:gd name="T17" fmla="*/ 0 h 176"/>
              <a:gd name="T18" fmla="*/ 88 w 88"/>
              <a:gd name="T19" fmla="*/ 37 h 176"/>
              <a:gd name="T20" fmla="*/ 64 w 88"/>
              <a:gd name="T21" fmla="*/ 37 h 176"/>
              <a:gd name="T22" fmla="*/ 60 w 88"/>
              <a:gd name="T23" fmla="*/ 40 h 176"/>
              <a:gd name="T24" fmla="*/ 60 w 88"/>
              <a:gd name="T25" fmla="*/ 56 h 176"/>
              <a:gd name="T26" fmla="*/ 84 w 88"/>
              <a:gd name="T27" fmla="*/ 56 h 176"/>
              <a:gd name="T28" fmla="*/ 85 w 88"/>
              <a:gd name="T29" fmla="*/ 92 h 176"/>
              <a:gd name="T30" fmla="*/ 60 w 88"/>
              <a:gd name="T31" fmla="*/ 92 h 176"/>
              <a:gd name="T32" fmla="*/ 60 w 88"/>
              <a:gd name="T33" fmla="*/ 176 h 176"/>
              <a:gd name="T34" fmla="*/ 24 w 88"/>
              <a:gd name="T35" fmla="*/ 168 h 176"/>
              <a:gd name="T36" fmla="*/ 52 w 88"/>
              <a:gd name="T37" fmla="*/ 168 h 176"/>
              <a:gd name="T38" fmla="*/ 53 w 88"/>
              <a:gd name="T39" fmla="*/ 84 h 176"/>
              <a:gd name="T40" fmla="*/ 77 w 88"/>
              <a:gd name="T41" fmla="*/ 84 h 176"/>
              <a:gd name="T42" fmla="*/ 76 w 88"/>
              <a:gd name="T43" fmla="*/ 64 h 176"/>
              <a:gd name="T44" fmla="*/ 52 w 88"/>
              <a:gd name="T45" fmla="*/ 64 h 176"/>
              <a:gd name="T46" fmla="*/ 53 w 88"/>
              <a:gd name="T47" fmla="*/ 41 h 176"/>
              <a:gd name="T48" fmla="*/ 64 w 88"/>
              <a:gd name="T49" fmla="*/ 29 h 176"/>
              <a:gd name="T50" fmla="*/ 79 w 88"/>
              <a:gd name="T51" fmla="*/ 29 h 176"/>
              <a:gd name="T52" fmla="*/ 79 w 88"/>
              <a:gd name="T53" fmla="*/ 8 h 176"/>
              <a:gd name="T54" fmla="*/ 57 w 88"/>
              <a:gd name="T55" fmla="*/ 8 h 176"/>
              <a:gd name="T56" fmla="*/ 25 w 88"/>
              <a:gd name="T57" fmla="*/ 39 h 176"/>
              <a:gd name="T58" fmla="*/ 24 w 88"/>
              <a:gd name="T59" fmla="*/ 64 h 176"/>
              <a:gd name="T60" fmla="*/ 8 w 88"/>
              <a:gd name="T61" fmla="*/ 64 h 176"/>
              <a:gd name="T62" fmla="*/ 8 w 88"/>
              <a:gd name="T63" fmla="*/ 84 h 176"/>
              <a:gd name="T64" fmla="*/ 24 w 88"/>
              <a:gd name="T65" fmla="*/ 84 h 176"/>
              <a:gd name="T66" fmla="*/ 24 w 88"/>
              <a:gd name="T67" fmla="*/ 168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88" h="176">
                <a:moveTo>
                  <a:pt x="60" y="176"/>
                </a:moveTo>
                <a:cubicBezTo>
                  <a:pt x="16" y="176"/>
                  <a:pt x="16" y="176"/>
                  <a:pt x="16" y="176"/>
                </a:cubicBezTo>
                <a:cubicBezTo>
                  <a:pt x="16" y="92"/>
                  <a:pt x="16" y="92"/>
                  <a:pt x="16" y="92"/>
                </a:cubicBezTo>
                <a:cubicBezTo>
                  <a:pt x="0" y="92"/>
                  <a:pt x="0" y="92"/>
                  <a:pt x="0" y="92"/>
                </a:cubicBezTo>
                <a:cubicBezTo>
                  <a:pt x="0" y="56"/>
                  <a:pt x="0" y="56"/>
                  <a:pt x="0" y="56"/>
                </a:cubicBezTo>
                <a:cubicBezTo>
                  <a:pt x="16" y="56"/>
                  <a:pt x="16" y="56"/>
                  <a:pt x="16" y="56"/>
                </a:cubicBezTo>
                <a:cubicBezTo>
                  <a:pt x="17" y="39"/>
                  <a:pt x="17" y="39"/>
                  <a:pt x="17" y="39"/>
                </a:cubicBezTo>
                <a:cubicBezTo>
                  <a:pt x="17" y="20"/>
                  <a:pt x="28" y="0"/>
                  <a:pt x="57" y="0"/>
                </a:cubicBezTo>
                <a:cubicBezTo>
                  <a:pt x="88" y="0"/>
                  <a:pt x="88" y="0"/>
                  <a:pt x="88" y="0"/>
                </a:cubicBezTo>
                <a:cubicBezTo>
                  <a:pt x="88" y="37"/>
                  <a:pt x="88" y="37"/>
                  <a:pt x="88" y="37"/>
                </a:cubicBezTo>
                <a:cubicBezTo>
                  <a:pt x="64" y="37"/>
                  <a:pt x="64" y="37"/>
                  <a:pt x="64" y="37"/>
                </a:cubicBezTo>
                <a:cubicBezTo>
                  <a:pt x="62" y="37"/>
                  <a:pt x="60" y="37"/>
                  <a:pt x="60" y="40"/>
                </a:cubicBezTo>
                <a:cubicBezTo>
                  <a:pt x="60" y="56"/>
                  <a:pt x="60" y="56"/>
                  <a:pt x="60" y="56"/>
                </a:cubicBezTo>
                <a:cubicBezTo>
                  <a:pt x="84" y="56"/>
                  <a:pt x="84" y="56"/>
                  <a:pt x="84" y="56"/>
                </a:cubicBezTo>
                <a:cubicBezTo>
                  <a:pt x="85" y="92"/>
                  <a:pt x="85" y="92"/>
                  <a:pt x="85" y="92"/>
                </a:cubicBezTo>
                <a:cubicBezTo>
                  <a:pt x="60" y="92"/>
                  <a:pt x="60" y="92"/>
                  <a:pt x="60" y="92"/>
                </a:cubicBezTo>
                <a:lnTo>
                  <a:pt x="60" y="176"/>
                </a:lnTo>
                <a:close/>
                <a:moveTo>
                  <a:pt x="24" y="168"/>
                </a:moveTo>
                <a:cubicBezTo>
                  <a:pt x="52" y="168"/>
                  <a:pt x="52" y="168"/>
                  <a:pt x="52" y="168"/>
                </a:cubicBezTo>
                <a:cubicBezTo>
                  <a:pt x="53" y="84"/>
                  <a:pt x="53" y="84"/>
                  <a:pt x="53" y="84"/>
                </a:cubicBezTo>
                <a:cubicBezTo>
                  <a:pt x="77" y="84"/>
                  <a:pt x="77" y="84"/>
                  <a:pt x="77" y="84"/>
                </a:cubicBezTo>
                <a:cubicBezTo>
                  <a:pt x="76" y="64"/>
                  <a:pt x="76" y="64"/>
                  <a:pt x="76" y="64"/>
                </a:cubicBezTo>
                <a:cubicBezTo>
                  <a:pt x="52" y="64"/>
                  <a:pt x="52" y="64"/>
                  <a:pt x="52" y="64"/>
                </a:cubicBezTo>
                <a:cubicBezTo>
                  <a:pt x="53" y="41"/>
                  <a:pt x="53" y="41"/>
                  <a:pt x="53" y="41"/>
                </a:cubicBezTo>
                <a:cubicBezTo>
                  <a:pt x="53" y="33"/>
                  <a:pt x="59" y="29"/>
                  <a:pt x="64" y="29"/>
                </a:cubicBezTo>
                <a:cubicBezTo>
                  <a:pt x="79" y="29"/>
                  <a:pt x="79" y="29"/>
                  <a:pt x="79" y="29"/>
                </a:cubicBezTo>
                <a:cubicBezTo>
                  <a:pt x="79" y="8"/>
                  <a:pt x="79" y="8"/>
                  <a:pt x="79" y="8"/>
                </a:cubicBezTo>
                <a:cubicBezTo>
                  <a:pt x="57" y="8"/>
                  <a:pt x="57" y="8"/>
                  <a:pt x="57" y="8"/>
                </a:cubicBezTo>
                <a:cubicBezTo>
                  <a:pt x="28" y="8"/>
                  <a:pt x="25" y="32"/>
                  <a:pt x="25" y="39"/>
                </a:cubicBezTo>
                <a:cubicBezTo>
                  <a:pt x="24" y="64"/>
                  <a:pt x="24" y="64"/>
                  <a:pt x="24" y="64"/>
                </a:cubicBezTo>
                <a:cubicBezTo>
                  <a:pt x="8" y="64"/>
                  <a:pt x="8" y="64"/>
                  <a:pt x="8" y="64"/>
                </a:cubicBezTo>
                <a:cubicBezTo>
                  <a:pt x="8" y="84"/>
                  <a:pt x="8" y="84"/>
                  <a:pt x="8" y="84"/>
                </a:cubicBezTo>
                <a:cubicBezTo>
                  <a:pt x="24" y="84"/>
                  <a:pt x="24" y="84"/>
                  <a:pt x="24" y="84"/>
                </a:cubicBezTo>
                <a:lnTo>
                  <a:pt x="24" y="16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xmlns="" id="{9AC34863-0188-4EE3-B42E-B6128CC1756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30514" y="656506"/>
            <a:ext cx="10130972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en-US" sz="3600" dirty="0">
                <a:solidFill>
                  <a:schemeClr val="bg1"/>
                </a:solidFill>
                <a:latin typeface="+mj-lt"/>
              </a:defRPr>
            </a:lvl1pPr>
          </a:lstStyle>
          <a:p>
            <a:pPr marL="0" lvl="0" algn="ctr"/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00362" y="6198044"/>
            <a:ext cx="1814825" cy="426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7828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 nodePh="1">
                                  <p:stCondLst>
                                    <p:cond delay="1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 nodePh="1">
                                  <p:stCondLst>
                                    <p:cond delay="125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grpId="0" nodeType="withEffect" nodePh="1">
                                  <p:stCondLst>
                                    <p:cond delay="150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decel="100000" fill="hold" grpId="0" nodeType="withEffect" nodePh="1">
                                  <p:stCondLst>
                                    <p:cond delay="1750"/>
                                  </p:stCondLst>
                                  <p:endCondLst>
                                    <p:cond evt="begin" delay="0">
                                      <p:tn val="2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/>
      <p:bldP spid="29" grpId="0"/>
      <p:bldP spid="30" grpId="0"/>
      <p:bldP spid="17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xmlns="" id="{C73BED98-29FD-4255-8255-08E2968D3B1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654797" y="1973942"/>
            <a:ext cx="2380344" cy="2185101"/>
          </a:xfrm>
          <a:custGeom>
            <a:avLst/>
            <a:gdLst>
              <a:gd name="connsiteX0" fmla="*/ 98723 w 2380344"/>
              <a:gd name="connsiteY0" fmla="*/ 0 h 2185101"/>
              <a:gd name="connsiteX1" fmla="*/ 2281621 w 2380344"/>
              <a:gd name="connsiteY1" fmla="*/ 0 h 2185101"/>
              <a:gd name="connsiteX2" fmla="*/ 2380344 w 2380344"/>
              <a:gd name="connsiteY2" fmla="*/ 98723 h 2185101"/>
              <a:gd name="connsiteX3" fmla="*/ 2380344 w 2380344"/>
              <a:gd name="connsiteY3" fmla="*/ 2185101 h 2185101"/>
              <a:gd name="connsiteX4" fmla="*/ 0 w 2380344"/>
              <a:gd name="connsiteY4" fmla="*/ 2185101 h 2185101"/>
              <a:gd name="connsiteX5" fmla="*/ 0 w 2380344"/>
              <a:gd name="connsiteY5" fmla="*/ 98723 h 2185101"/>
              <a:gd name="connsiteX6" fmla="*/ 98723 w 2380344"/>
              <a:gd name="connsiteY6" fmla="*/ 0 h 21851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80344" h="2185101">
                <a:moveTo>
                  <a:pt x="98723" y="0"/>
                </a:moveTo>
                <a:lnTo>
                  <a:pt x="2281621" y="0"/>
                </a:lnTo>
                <a:cubicBezTo>
                  <a:pt x="2336144" y="0"/>
                  <a:pt x="2380344" y="44200"/>
                  <a:pt x="2380344" y="98723"/>
                </a:cubicBezTo>
                <a:lnTo>
                  <a:pt x="2380344" y="2185101"/>
                </a:lnTo>
                <a:lnTo>
                  <a:pt x="0" y="2185101"/>
                </a:lnTo>
                <a:lnTo>
                  <a:pt x="0" y="98723"/>
                </a:lnTo>
                <a:cubicBezTo>
                  <a:pt x="0" y="44200"/>
                  <a:pt x="44200" y="0"/>
                  <a:pt x="9872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xmlns="" id="{8C896BAB-62C3-4C50-820C-CE4E6E3CDF1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202054" y="1973939"/>
            <a:ext cx="2380344" cy="2185101"/>
          </a:xfrm>
          <a:custGeom>
            <a:avLst/>
            <a:gdLst>
              <a:gd name="connsiteX0" fmla="*/ 98723 w 2380344"/>
              <a:gd name="connsiteY0" fmla="*/ 0 h 2185101"/>
              <a:gd name="connsiteX1" fmla="*/ 2281621 w 2380344"/>
              <a:gd name="connsiteY1" fmla="*/ 0 h 2185101"/>
              <a:gd name="connsiteX2" fmla="*/ 2380344 w 2380344"/>
              <a:gd name="connsiteY2" fmla="*/ 98723 h 2185101"/>
              <a:gd name="connsiteX3" fmla="*/ 2380344 w 2380344"/>
              <a:gd name="connsiteY3" fmla="*/ 2185101 h 2185101"/>
              <a:gd name="connsiteX4" fmla="*/ 0 w 2380344"/>
              <a:gd name="connsiteY4" fmla="*/ 2185101 h 2185101"/>
              <a:gd name="connsiteX5" fmla="*/ 0 w 2380344"/>
              <a:gd name="connsiteY5" fmla="*/ 98723 h 2185101"/>
              <a:gd name="connsiteX6" fmla="*/ 98723 w 2380344"/>
              <a:gd name="connsiteY6" fmla="*/ 0 h 21851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80344" h="2185101">
                <a:moveTo>
                  <a:pt x="98723" y="0"/>
                </a:moveTo>
                <a:lnTo>
                  <a:pt x="2281621" y="0"/>
                </a:lnTo>
                <a:cubicBezTo>
                  <a:pt x="2336144" y="0"/>
                  <a:pt x="2380344" y="44200"/>
                  <a:pt x="2380344" y="98723"/>
                </a:cubicBezTo>
                <a:lnTo>
                  <a:pt x="2380344" y="2185101"/>
                </a:lnTo>
                <a:lnTo>
                  <a:pt x="0" y="2185101"/>
                </a:lnTo>
                <a:lnTo>
                  <a:pt x="0" y="98723"/>
                </a:lnTo>
                <a:cubicBezTo>
                  <a:pt x="0" y="44200"/>
                  <a:pt x="44200" y="0"/>
                  <a:pt x="9872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xmlns="" id="{56D03AA6-5E87-4EC2-98D8-F5CC7A2CF25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107540" y="1973945"/>
            <a:ext cx="2380344" cy="2185101"/>
          </a:xfrm>
          <a:custGeom>
            <a:avLst/>
            <a:gdLst>
              <a:gd name="connsiteX0" fmla="*/ 98723 w 2380344"/>
              <a:gd name="connsiteY0" fmla="*/ 0 h 2185101"/>
              <a:gd name="connsiteX1" fmla="*/ 2281621 w 2380344"/>
              <a:gd name="connsiteY1" fmla="*/ 0 h 2185101"/>
              <a:gd name="connsiteX2" fmla="*/ 2380344 w 2380344"/>
              <a:gd name="connsiteY2" fmla="*/ 98723 h 2185101"/>
              <a:gd name="connsiteX3" fmla="*/ 2380344 w 2380344"/>
              <a:gd name="connsiteY3" fmla="*/ 2185101 h 2185101"/>
              <a:gd name="connsiteX4" fmla="*/ 0 w 2380344"/>
              <a:gd name="connsiteY4" fmla="*/ 2185101 h 2185101"/>
              <a:gd name="connsiteX5" fmla="*/ 0 w 2380344"/>
              <a:gd name="connsiteY5" fmla="*/ 98723 h 2185101"/>
              <a:gd name="connsiteX6" fmla="*/ 98723 w 2380344"/>
              <a:gd name="connsiteY6" fmla="*/ 0 h 21851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80344" h="2185101">
                <a:moveTo>
                  <a:pt x="98723" y="0"/>
                </a:moveTo>
                <a:lnTo>
                  <a:pt x="2281621" y="0"/>
                </a:lnTo>
                <a:cubicBezTo>
                  <a:pt x="2336144" y="0"/>
                  <a:pt x="2380344" y="44200"/>
                  <a:pt x="2380344" y="98723"/>
                </a:cubicBezTo>
                <a:lnTo>
                  <a:pt x="2380344" y="2185101"/>
                </a:lnTo>
                <a:lnTo>
                  <a:pt x="0" y="2185101"/>
                </a:lnTo>
                <a:lnTo>
                  <a:pt x="0" y="98723"/>
                </a:lnTo>
                <a:cubicBezTo>
                  <a:pt x="0" y="44200"/>
                  <a:pt x="44200" y="0"/>
                  <a:pt x="9872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8342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 nodePh="1">
                                  <p:stCondLst>
                                    <p:cond delay="25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 nodePh="1">
                                  <p:stCondLst>
                                    <p:cond delay="250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 nodePh="1">
                                  <p:stCondLst>
                                    <p:cond delay="250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2" grpId="0"/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xmlns="" id="{0DFCCE2F-6041-4E3E-A918-BCF7E5E7D87C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99200" y="2200274"/>
            <a:ext cx="2358571" cy="1479097"/>
          </a:xfrm>
          <a:custGeom>
            <a:avLst/>
            <a:gdLst>
              <a:gd name="connsiteX0" fmla="*/ 0 w 2358571"/>
              <a:gd name="connsiteY0" fmla="*/ 0 h 1479097"/>
              <a:gd name="connsiteX1" fmla="*/ 2358571 w 2358571"/>
              <a:gd name="connsiteY1" fmla="*/ 0 h 1479097"/>
              <a:gd name="connsiteX2" fmla="*/ 2358571 w 2358571"/>
              <a:gd name="connsiteY2" fmla="*/ 1432594 h 1479097"/>
              <a:gd name="connsiteX3" fmla="*/ 2312068 w 2358571"/>
              <a:gd name="connsiteY3" fmla="*/ 1479097 h 1479097"/>
              <a:gd name="connsiteX4" fmla="*/ 46503 w 2358571"/>
              <a:gd name="connsiteY4" fmla="*/ 1479097 h 1479097"/>
              <a:gd name="connsiteX5" fmla="*/ 0 w 2358571"/>
              <a:gd name="connsiteY5" fmla="*/ 1432594 h 1479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58571" h="1479097">
                <a:moveTo>
                  <a:pt x="0" y="0"/>
                </a:moveTo>
                <a:lnTo>
                  <a:pt x="2358571" y="0"/>
                </a:lnTo>
                <a:lnTo>
                  <a:pt x="2358571" y="1432594"/>
                </a:lnTo>
                <a:cubicBezTo>
                  <a:pt x="2358571" y="1458277"/>
                  <a:pt x="2337751" y="1479097"/>
                  <a:pt x="2312068" y="1479097"/>
                </a:cubicBezTo>
                <a:lnTo>
                  <a:pt x="46503" y="1479097"/>
                </a:lnTo>
                <a:cubicBezTo>
                  <a:pt x="20820" y="1479097"/>
                  <a:pt x="0" y="1458277"/>
                  <a:pt x="0" y="1432594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xmlns="" id="{6CEBEE7B-CE1A-45BB-AD62-0611CCFF1D3F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3534230" y="4370161"/>
            <a:ext cx="2358571" cy="1479097"/>
          </a:xfrm>
          <a:custGeom>
            <a:avLst/>
            <a:gdLst>
              <a:gd name="connsiteX0" fmla="*/ 0 w 2358571"/>
              <a:gd name="connsiteY0" fmla="*/ 0 h 1479097"/>
              <a:gd name="connsiteX1" fmla="*/ 2358571 w 2358571"/>
              <a:gd name="connsiteY1" fmla="*/ 0 h 1479097"/>
              <a:gd name="connsiteX2" fmla="*/ 2358571 w 2358571"/>
              <a:gd name="connsiteY2" fmla="*/ 1432594 h 1479097"/>
              <a:gd name="connsiteX3" fmla="*/ 2312068 w 2358571"/>
              <a:gd name="connsiteY3" fmla="*/ 1479097 h 1479097"/>
              <a:gd name="connsiteX4" fmla="*/ 46503 w 2358571"/>
              <a:gd name="connsiteY4" fmla="*/ 1479097 h 1479097"/>
              <a:gd name="connsiteX5" fmla="*/ 0 w 2358571"/>
              <a:gd name="connsiteY5" fmla="*/ 1432594 h 1479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58571" h="1479097">
                <a:moveTo>
                  <a:pt x="0" y="0"/>
                </a:moveTo>
                <a:lnTo>
                  <a:pt x="2358571" y="0"/>
                </a:lnTo>
                <a:lnTo>
                  <a:pt x="2358571" y="1432594"/>
                </a:lnTo>
                <a:cubicBezTo>
                  <a:pt x="2358571" y="1458277"/>
                  <a:pt x="2337751" y="1479097"/>
                  <a:pt x="2312068" y="1479097"/>
                </a:cubicBezTo>
                <a:lnTo>
                  <a:pt x="46503" y="1479097"/>
                </a:lnTo>
                <a:cubicBezTo>
                  <a:pt x="20820" y="1479097"/>
                  <a:pt x="0" y="1458277"/>
                  <a:pt x="0" y="1432594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xmlns="" id="{800F6C7A-C7F1-4867-815A-4AB80E1B33EB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299200" y="4370161"/>
            <a:ext cx="2358571" cy="1479097"/>
          </a:xfrm>
          <a:custGeom>
            <a:avLst/>
            <a:gdLst>
              <a:gd name="connsiteX0" fmla="*/ 0 w 2358571"/>
              <a:gd name="connsiteY0" fmla="*/ 0 h 1479097"/>
              <a:gd name="connsiteX1" fmla="*/ 2358571 w 2358571"/>
              <a:gd name="connsiteY1" fmla="*/ 0 h 1479097"/>
              <a:gd name="connsiteX2" fmla="*/ 2358571 w 2358571"/>
              <a:gd name="connsiteY2" fmla="*/ 1432594 h 1479097"/>
              <a:gd name="connsiteX3" fmla="*/ 2312068 w 2358571"/>
              <a:gd name="connsiteY3" fmla="*/ 1479097 h 1479097"/>
              <a:gd name="connsiteX4" fmla="*/ 46503 w 2358571"/>
              <a:gd name="connsiteY4" fmla="*/ 1479097 h 1479097"/>
              <a:gd name="connsiteX5" fmla="*/ 0 w 2358571"/>
              <a:gd name="connsiteY5" fmla="*/ 1432594 h 1479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58571" h="1479097">
                <a:moveTo>
                  <a:pt x="0" y="0"/>
                </a:moveTo>
                <a:lnTo>
                  <a:pt x="2358571" y="0"/>
                </a:lnTo>
                <a:lnTo>
                  <a:pt x="2358571" y="1432594"/>
                </a:lnTo>
                <a:cubicBezTo>
                  <a:pt x="2358571" y="1458277"/>
                  <a:pt x="2337751" y="1479097"/>
                  <a:pt x="2312068" y="1479097"/>
                </a:cubicBezTo>
                <a:lnTo>
                  <a:pt x="46503" y="1479097"/>
                </a:lnTo>
                <a:cubicBezTo>
                  <a:pt x="20820" y="1479097"/>
                  <a:pt x="0" y="1458277"/>
                  <a:pt x="0" y="1432594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xmlns="" id="{E7680435-3B78-4006-BD24-899A028D7D7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534230" y="2200274"/>
            <a:ext cx="2358571" cy="1479097"/>
          </a:xfrm>
          <a:custGeom>
            <a:avLst/>
            <a:gdLst>
              <a:gd name="connsiteX0" fmla="*/ 0 w 2358571"/>
              <a:gd name="connsiteY0" fmla="*/ 0 h 1479097"/>
              <a:gd name="connsiteX1" fmla="*/ 2358571 w 2358571"/>
              <a:gd name="connsiteY1" fmla="*/ 0 h 1479097"/>
              <a:gd name="connsiteX2" fmla="*/ 2358571 w 2358571"/>
              <a:gd name="connsiteY2" fmla="*/ 1432594 h 1479097"/>
              <a:gd name="connsiteX3" fmla="*/ 2312068 w 2358571"/>
              <a:gd name="connsiteY3" fmla="*/ 1479097 h 1479097"/>
              <a:gd name="connsiteX4" fmla="*/ 46503 w 2358571"/>
              <a:gd name="connsiteY4" fmla="*/ 1479097 h 1479097"/>
              <a:gd name="connsiteX5" fmla="*/ 0 w 2358571"/>
              <a:gd name="connsiteY5" fmla="*/ 1432594 h 1479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58571" h="1479097">
                <a:moveTo>
                  <a:pt x="0" y="0"/>
                </a:moveTo>
                <a:lnTo>
                  <a:pt x="2358571" y="0"/>
                </a:lnTo>
                <a:lnTo>
                  <a:pt x="2358571" y="1432594"/>
                </a:lnTo>
                <a:cubicBezTo>
                  <a:pt x="2358571" y="1458277"/>
                  <a:pt x="2337751" y="1479097"/>
                  <a:pt x="2312068" y="1479097"/>
                </a:cubicBezTo>
                <a:lnTo>
                  <a:pt x="46503" y="1479097"/>
                </a:lnTo>
                <a:cubicBezTo>
                  <a:pt x="20820" y="1479097"/>
                  <a:pt x="0" y="1458277"/>
                  <a:pt x="0" y="1432594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xmlns="" id="{C03D33AA-6F89-4160-A1A9-5D90B2360CFF}"/>
              </a:ext>
            </a:extLst>
          </p:cNvPr>
          <p:cNvSpPr/>
          <p:nvPr userDrawn="1"/>
        </p:nvSpPr>
        <p:spPr>
          <a:xfrm rot="2700000">
            <a:off x="5885875" y="356597"/>
            <a:ext cx="420250" cy="420251"/>
          </a:xfrm>
          <a:custGeom>
            <a:avLst/>
            <a:gdLst>
              <a:gd name="connsiteX0" fmla="*/ 46911 w 543701"/>
              <a:gd name="connsiteY0" fmla="*/ 46911 h 543702"/>
              <a:gd name="connsiteX1" fmla="*/ 160163 w 543701"/>
              <a:gd name="connsiteY1" fmla="*/ 0 h 543702"/>
              <a:gd name="connsiteX2" fmla="*/ 543701 w 543701"/>
              <a:gd name="connsiteY2" fmla="*/ 0 h 543702"/>
              <a:gd name="connsiteX3" fmla="*/ 467191 w 543701"/>
              <a:gd name="connsiteY3" fmla="*/ 76511 h 543702"/>
              <a:gd name="connsiteX4" fmla="*/ 236674 w 543701"/>
              <a:gd name="connsiteY4" fmla="*/ 76511 h 543702"/>
              <a:gd name="connsiteX5" fmla="*/ 76511 w 543701"/>
              <a:gd name="connsiteY5" fmla="*/ 236674 h 543702"/>
              <a:gd name="connsiteX6" fmla="*/ 76511 w 543701"/>
              <a:gd name="connsiteY6" fmla="*/ 467191 h 543702"/>
              <a:gd name="connsiteX7" fmla="*/ 0 w 543701"/>
              <a:gd name="connsiteY7" fmla="*/ 543702 h 543702"/>
              <a:gd name="connsiteX8" fmla="*/ 0 w 543701"/>
              <a:gd name="connsiteY8" fmla="*/ 160163 h 543702"/>
              <a:gd name="connsiteX9" fmla="*/ 46911 w 543701"/>
              <a:gd name="connsiteY9" fmla="*/ 46911 h 543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43701" h="543702">
                <a:moveTo>
                  <a:pt x="46911" y="46911"/>
                </a:moveTo>
                <a:cubicBezTo>
                  <a:pt x="75894" y="17927"/>
                  <a:pt x="115936" y="0"/>
                  <a:pt x="160163" y="0"/>
                </a:cubicBezTo>
                <a:lnTo>
                  <a:pt x="543701" y="0"/>
                </a:lnTo>
                <a:lnTo>
                  <a:pt x="467191" y="76511"/>
                </a:lnTo>
                <a:lnTo>
                  <a:pt x="236674" y="76511"/>
                </a:lnTo>
                <a:cubicBezTo>
                  <a:pt x="148218" y="76511"/>
                  <a:pt x="76511" y="148218"/>
                  <a:pt x="76511" y="236674"/>
                </a:cubicBezTo>
                <a:lnTo>
                  <a:pt x="76511" y="467191"/>
                </a:lnTo>
                <a:lnTo>
                  <a:pt x="0" y="543702"/>
                </a:lnTo>
                <a:lnTo>
                  <a:pt x="0" y="160163"/>
                </a:lnTo>
                <a:cubicBezTo>
                  <a:pt x="0" y="115935"/>
                  <a:pt x="17927" y="75894"/>
                  <a:pt x="46911" y="46911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xmlns="" id="{DA08A852-9C17-4FF5-ABB5-90D06D6DF77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30514" y="656506"/>
            <a:ext cx="10130972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marL="0" lvl="0"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856793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 nodePh="1">
                                  <p:stCondLst>
                                    <p:cond delay="175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 nodePh="1">
                                  <p:stCondLst>
                                    <p:cond delay="2000"/>
                                  </p:stCondLst>
                                  <p:endCondLst>
                                    <p:cond evt="begin" delay="0">
                                      <p:tn val="1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 nodePh="1">
                                  <p:stCondLst>
                                    <p:cond delay="2250"/>
                                  </p:stCondLst>
                                  <p:endCondLst>
                                    <p:cond evt="begin" delay="0">
                                      <p:tn val="1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 nodePh="1">
                                  <p:stCondLst>
                                    <p:cond delay="2500"/>
                                  </p:stCondLst>
                                  <p:endCondLst>
                                    <p:cond evt="begin" delay="0">
                                      <p:tn val="2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13" grpId="0"/>
      <p:bldP spid="8" grpId="0" animBg="1"/>
      <p:bldP spid="9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xmlns="" id="{D35389D4-28B9-4A3C-98D7-18CF65796B76}"/>
              </a:ext>
            </a:extLst>
          </p:cNvPr>
          <p:cNvSpPr/>
          <p:nvPr userDrawn="1"/>
        </p:nvSpPr>
        <p:spPr>
          <a:xfrm>
            <a:off x="1" y="2"/>
            <a:ext cx="5497745" cy="6857999"/>
          </a:xfrm>
          <a:custGeom>
            <a:avLst/>
            <a:gdLst>
              <a:gd name="connsiteX0" fmla="*/ 0 w 5497745"/>
              <a:gd name="connsiteY0" fmla="*/ 0 h 6857999"/>
              <a:gd name="connsiteX1" fmla="*/ 4724649 w 5497745"/>
              <a:gd name="connsiteY1" fmla="*/ 0 h 6857999"/>
              <a:gd name="connsiteX2" fmla="*/ 4730953 w 5497745"/>
              <a:gd name="connsiteY2" fmla="*/ 75316 h 6857999"/>
              <a:gd name="connsiteX3" fmla="*/ 4819650 w 5497745"/>
              <a:gd name="connsiteY3" fmla="*/ 1657350 h 6857999"/>
              <a:gd name="connsiteX4" fmla="*/ 4972050 w 5497745"/>
              <a:gd name="connsiteY4" fmla="*/ 2952750 h 6857999"/>
              <a:gd name="connsiteX5" fmla="*/ 5486400 w 5497745"/>
              <a:gd name="connsiteY5" fmla="*/ 5657850 h 6857999"/>
              <a:gd name="connsiteX6" fmla="*/ 5220891 w 5497745"/>
              <a:gd name="connsiteY6" fmla="*/ 6754416 h 6857999"/>
              <a:gd name="connsiteX7" fmla="*/ 5168166 w 5497745"/>
              <a:gd name="connsiteY7" fmla="*/ 6857999 h 6857999"/>
              <a:gd name="connsiteX8" fmla="*/ 0 w 5497745"/>
              <a:gd name="connsiteY8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97745" h="6857999">
                <a:moveTo>
                  <a:pt x="0" y="0"/>
                </a:moveTo>
                <a:lnTo>
                  <a:pt x="4724649" y="0"/>
                </a:lnTo>
                <a:lnTo>
                  <a:pt x="4730953" y="75316"/>
                </a:lnTo>
                <a:cubicBezTo>
                  <a:pt x="4764187" y="509389"/>
                  <a:pt x="4783535" y="1234281"/>
                  <a:pt x="4819650" y="1657350"/>
                </a:cubicBezTo>
                <a:cubicBezTo>
                  <a:pt x="4864100" y="2178050"/>
                  <a:pt x="4860925" y="2286000"/>
                  <a:pt x="4972050" y="2952750"/>
                </a:cubicBezTo>
                <a:cubicBezTo>
                  <a:pt x="5083175" y="3619500"/>
                  <a:pt x="5578475" y="4889500"/>
                  <a:pt x="5486400" y="5657850"/>
                </a:cubicBezTo>
                <a:cubicBezTo>
                  <a:pt x="5440363" y="6042025"/>
                  <a:pt x="5375275" y="6422232"/>
                  <a:pt x="5220891" y="6754416"/>
                </a:cubicBezTo>
                <a:lnTo>
                  <a:pt x="5168166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xmlns="" id="{D0D536C1-BC33-460B-BE6F-F166EE2E6694}"/>
              </a:ext>
            </a:extLst>
          </p:cNvPr>
          <p:cNvSpPr/>
          <p:nvPr userDrawn="1"/>
        </p:nvSpPr>
        <p:spPr>
          <a:xfrm>
            <a:off x="0" y="1"/>
            <a:ext cx="5620016" cy="6857999"/>
          </a:xfrm>
          <a:custGeom>
            <a:avLst/>
            <a:gdLst>
              <a:gd name="connsiteX0" fmla="*/ 0 w 5620016"/>
              <a:gd name="connsiteY0" fmla="*/ 0 h 6857999"/>
              <a:gd name="connsiteX1" fmla="*/ 4939983 w 5620016"/>
              <a:gd name="connsiteY1" fmla="*/ 0 h 6857999"/>
              <a:gd name="connsiteX2" fmla="*/ 5038249 w 5620016"/>
              <a:gd name="connsiteY2" fmla="*/ 183833 h 6857999"/>
              <a:gd name="connsiteX3" fmla="*/ 5600700 w 5620016"/>
              <a:gd name="connsiteY3" fmla="*/ 2072640 h 6857999"/>
              <a:gd name="connsiteX4" fmla="*/ 4953000 w 5620016"/>
              <a:gd name="connsiteY4" fmla="*/ 6096000 h 6857999"/>
              <a:gd name="connsiteX5" fmla="*/ 5050036 w 5620016"/>
              <a:gd name="connsiteY5" fmla="*/ 6811983 h 6857999"/>
              <a:gd name="connsiteX6" fmla="*/ 5064293 w 5620016"/>
              <a:gd name="connsiteY6" fmla="*/ 6857999 h 6857999"/>
              <a:gd name="connsiteX7" fmla="*/ 0 w 5620016"/>
              <a:gd name="connsiteY7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20016" h="6857999">
                <a:moveTo>
                  <a:pt x="0" y="0"/>
                </a:moveTo>
                <a:lnTo>
                  <a:pt x="4939983" y="0"/>
                </a:lnTo>
                <a:lnTo>
                  <a:pt x="5038249" y="183833"/>
                </a:lnTo>
                <a:cubicBezTo>
                  <a:pt x="5333365" y="771208"/>
                  <a:pt x="5523865" y="1440815"/>
                  <a:pt x="5600700" y="2072640"/>
                </a:cubicBezTo>
                <a:cubicBezTo>
                  <a:pt x="5754370" y="3336290"/>
                  <a:pt x="4940300" y="5063490"/>
                  <a:pt x="4953000" y="6096000"/>
                </a:cubicBezTo>
                <a:cubicBezTo>
                  <a:pt x="4956175" y="6354128"/>
                  <a:pt x="4993482" y="6592729"/>
                  <a:pt x="5050036" y="6811983"/>
                </a:cubicBezTo>
                <a:lnTo>
                  <a:pt x="5064293" y="6857999"/>
                </a:lnTo>
                <a:lnTo>
                  <a:pt x="0" y="6857999"/>
                </a:ln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105DF9C1-7247-44E5-A1A3-D044BB0778A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88570" y="921658"/>
            <a:ext cx="3701142" cy="3701142"/>
          </a:xfrm>
          <a:custGeom>
            <a:avLst/>
            <a:gdLst>
              <a:gd name="connsiteX0" fmla="*/ 1850571 w 3701142"/>
              <a:gd name="connsiteY0" fmla="*/ 0 h 3701142"/>
              <a:gd name="connsiteX1" fmla="*/ 3701142 w 3701142"/>
              <a:gd name="connsiteY1" fmla="*/ 1850571 h 3701142"/>
              <a:gd name="connsiteX2" fmla="*/ 1850571 w 3701142"/>
              <a:gd name="connsiteY2" fmla="*/ 3701142 h 3701142"/>
              <a:gd name="connsiteX3" fmla="*/ 0 w 3701142"/>
              <a:gd name="connsiteY3" fmla="*/ 1850571 h 3701142"/>
              <a:gd name="connsiteX4" fmla="*/ 1850571 w 3701142"/>
              <a:gd name="connsiteY4" fmla="*/ 0 h 37011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01142" h="3701142">
                <a:moveTo>
                  <a:pt x="1850571" y="0"/>
                </a:moveTo>
                <a:cubicBezTo>
                  <a:pt x="2872613" y="0"/>
                  <a:pt x="3701142" y="828529"/>
                  <a:pt x="3701142" y="1850571"/>
                </a:cubicBezTo>
                <a:cubicBezTo>
                  <a:pt x="3701142" y="2872613"/>
                  <a:pt x="2872613" y="3701142"/>
                  <a:pt x="1850571" y="3701142"/>
                </a:cubicBezTo>
                <a:cubicBezTo>
                  <a:pt x="828529" y="3701142"/>
                  <a:pt x="0" y="2872613"/>
                  <a:pt x="0" y="1850571"/>
                </a:cubicBezTo>
                <a:cubicBezTo>
                  <a:pt x="0" y="828529"/>
                  <a:pt x="828529" y="0"/>
                  <a:pt x="1850571" y="0"/>
                </a:cubicBezTo>
                <a:close/>
              </a:path>
            </a:pathLst>
          </a:custGeom>
        </p:spPr>
        <p:txBody>
          <a:bodyPr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6862372C-D951-4A7C-B7F9-EE25A4AF3201}"/>
              </a:ext>
            </a:extLst>
          </p:cNvPr>
          <p:cNvSpPr txBox="1"/>
          <p:nvPr userDrawn="1"/>
        </p:nvSpPr>
        <p:spPr>
          <a:xfrm>
            <a:off x="0" y="6184900"/>
            <a:ext cx="8303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60E2A6B-A809-4840-BF14-8648BC0BDF87}" type="slidenum">
              <a:rPr lang="id-ID" sz="3200" b="1" i="0" smtClean="0">
                <a:solidFill>
                  <a:schemeClr val="bg1">
                    <a:lumMod val="85000"/>
                  </a:schemeClr>
                </a:solidFill>
                <a:latin typeface="+mj-lt"/>
                <a:ea typeface="Liberation Sans" panose="020B0604020202020204" pitchFamily="34" charset="0"/>
                <a:cs typeface="Segoe UI" panose="020B0502040204020203" pitchFamily="34" charset="0"/>
              </a:rPr>
              <a:pPr algn="ctr"/>
              <a:t>‹#›</a:t>
            </a:fld>
            <a:endParaRPr lang="id-ID" sz="4400" b="1" i="0" dirty="0">
              <a:solidFill>
                <a:schemeClr val="bg1">
                  <a:lumMod val="85000"/>
                </a:schemeClr>
              </a:solidFill>
              <a:latin typeface="+mj-lt"/>
              <a:ea typeface="Liberation Sans" panose="020B0604020202020204" pitchFamily="34" charset="0"/>
              <a:cs typeface="Segoe UI" panose="020B0502040204020203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xmlns="" id="{F65208A0-9130-4C26-8B8F-F3EA4CAD7D94}"/>
              </a:ext>
            </a:extLst>
          </p:cNvPr>
          <p:cNvCxnSpPr>
            <a:cxnSpLocks/>
          </p:cNvCxnSpPr>
          <p:nvPr userDrawn="1"/>
        </p:nvCxnSpPr>
        <p:spPr>
          <a:xfrm flipV="1">
            <a:off x="752168" y="6387043"/>
            <a:ext cx="0" cy="198494"/>
          </a:xfrm>
          <a:prstGeom prst="line">
            <a:avLst/>
          </a:prstGeom>
          <a:ln w="38100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FD061059-4190-41A9-AD9A-4B2DC0C16A09}"/>
              </a:ext>
            </a:extLst>
          </p:cNvPr>
          <p:cNvSpPr txBox="1"/>
          <p:nvPr userDrawn="1"/>
        </p:nvSpPr>
        <p:spPr>
          <a:xfrm>
            <a:off x="752168" y="6341557"/>
            <a:ext cx="1573410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100" dirty="0">
                <a:solidFill>
                  <a:schemeClr val="bg1"/>
                </a:solidFill>
              </a:rPr>
              <a:t>www.yourcompany.com</a:t>
            </a:r>
          </a:p>
        </p:txBody>
      </p:sp>
    </p:spTree>
    <p:extLst>
      <p:ext uri="{BB962C8B-B14F-4D97-AF65-F5344CB8AC3E}">
        <p14:creationId xmlns:p14="http://schemas.microsoft.com/office/powerpoint/2010/main" xmlns="" val="1809252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 nodePh="1">
                                  <p:stCondLst>
                                    <p:cond delay="125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/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: Shape 13">
            <a:extLst>
              <a:ext uri="{FF2B5EF4-FFF2-40B4-BE49-F238E27FC236}">
                <a16:creationId xmlns:a16="http://schemas.microsoft.com/office/drawing/2014/main" xmlns="" id="{8DCE9AB9-EB61-4E47-9698-DA625DB44C27}"/>
              </a:ext>
            </a:extLst>
          </p:cNvPr>
          <p:cNvSpPr/>
          <p:nvPr userDrawn="1"/>
        </p:nvSpPr>
        <p:spPr>
          <a:xfrm>
            <a:off x="0" y="0"/>
            <a:ext cx="12192000" cy="6606379"/>
          </a:xfrm>
          <a:custGeom>
            <a:avLst/>
            <a:gdLst>
              <a:gd name="connsiteX0" fmla="*/ 0 w 12192000"/>
              <a:gd name="connsiteY0" fmla="*/ 0 h 6606379"/>
              <a:gd name="connsiteX1" fmla="*/ 12192000 w 12192000"/>
              <a:gd name="connsiteY1" fmla="*/ 0 h 6606379"/>
              <a:gd name="connsiteX2" fmla="*/ 12192000 w 12192000"/>
              <a:gd name="connsiteY2" fmla="*/ 1883566 h 6606379"/>
              <a:gd name="connsiteX3" fmla="*/ 12192000 w 12192000"/>
              <a:gd name="connsiteY3" fmla="*/ 5989119 h 6606379"/>
              <a:gd name="connsiteX4" fmla="*/ 11968315 w 12192000"/>
              <a:gd name="connsiteY4" fmla="*/ 6058828 h 6606379"/>
              <a:gd name="connsiteX5" fmla="*/ 9026012 w 12192000"/>
              <a:gd name="connsiteY5" fmla="*/ 6606362 h 6606379"/>
              <a:gd name="connsiteX6" fmla="*/ 2566218 w 12192000"/>
              <a:gd name="connsiteY6" fmla="*/ 5544478 h 6606379"/>
              <a:gd name="connsiteX7" fmla="*/ 58992 w 12192000"/>
              <a:gd name="connsiteY7" fmla="*/ 5802575 h 6606379"/>
              <a:gd name="connsiteX8" fmla="*/ 0 w 12192000"/>
              <a:gd name="connsiteY8" fmla="*/ 5817159 h 6606379"/>
              <a:gd name="connsiteX9" fmla="*/ 0 w 12192000"/>
              <a:gd name="connsiteY9" fmla="*/ 1883566 h 6606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6606379">
                <a:moveTo>
                  <a:pt x="0" y="0"/>
                </a:moveTo>
                <a:lnTo>
                  <a:pt x="12192000" y="0"/>
                </a:lnTo>
                <a:lnTo>
                  <a:pt x="12192000" y="1883566"/>
                </a:lnTo>
                <a:lnTo>
                  <a:pt x="12192000" y="5989119"/>
                </a:lnTo>
                <a:lnTo>
                  <a:pt x="11968315" y="6058828"/>
                </a:lnTo>
                <a:cubicBezTo>
                  <a:pt x="11068663" y="6331059"/>
                  <a:pt x="9940412" y="6603904"/>
                  <a:pt x="9026012" y="6606362"/>
                </a:cubicBezTo>
                <a:cubicBezTo>
                  <a:pt x="7197212" y="6611278"/>
                  <a:pt x="4336026" y="5564142"/>
                  <a:pt x="2566218" y="5544478"/>
                </a:cubicBezTo>
                <a:cubicBezTo>
                  <a:pt x="1681315" y="5534646"/>
                  <a:pt x="798870" y="5632969"/>
                  <a:pt x="58992" y="5802575"/>
                </a:cubicBezTo>
                <a:lnTo>
                  <a:pt x="0" y="5817159"/>
                </a:lnTo>
                <a:lnTo>
                  <a:pt x="0" y="1883566"/>
                </a:ln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xmlns="" id="{CBAA97B3-E6F6-460C-8031-FFC2482DE48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053943" y="838200"/>
            <a:ext cx="3551464" cy="5181600"/>
          </a:xfrm>
          <a:custGeom>
            <a:avLst/>
            <a:gdLst>
              <a:gd name="connsiteX0" fmla="*/ 272610 w 3551464"/>
              <a:gd name="connsiteY0" fmla="*/ 0 h 5181600"/>
              <a:gd name="connsiteX1" fmla="*/ 3278854 w 3551464"/>
              <a:gd name="connsiteY1" fmla="*/ 0 h 5181600"/>
              <a:gd name="connsiteX2" fmla="*/ 3551464 w 3551464"/>
              <a:gd name="connsiteY2" fmla="*/ 272610 h 5181600"/>
              <a:gd name="connsiteX3" fmla="*/ 3551464 w 3551464"/>
              <a:gd name="connsiteY3" fmla="*/ 4908990 h 5181600"/>
              <a:gd name="connsiteX4" fmla="*/ 3278854 w 3551464"/>
              <a:gd name="connsiteY4" fmla="*/ 5181600 h 5181600"/>
              <a:gd name="connsiteX5" fmla="*/ 272610 w 3551464"/>
              <a:gd name="connsiteY5" fmla="*/ 5181600 h 5181600"/>
              <a:gd name="connsiteX6" fmla="*/ 0 w 3551464"/>
              <a:gd name="connsiteY6" fmla="*/ 4908990 h 5181600"/>
              <a:gd name="connsiteX7" fmla="*/ 0 w 3551464"/>
              <a:gd name="connsiteY7" fmla="*/ 272610 h 5181600"/>
              <a:gd name="connsiteX8" fmla="*/ 272610 w 3551464"/>
              <a:gd name="connsiteY8" fmla="*/ 0 h 518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51464" h="5181600">
                <a:moveTo>
                  <a:pt x="272610" y="0"/>
                </a:moveTo>
                <a:lnTo>
                  <a:pt x="3278854" y="0"/>
                </a:lnTo>
                <a:cubicBezTo>
                  <a:pt x="3429412" y="0"/>
                  <a:pt x="3551464" y="122052"/>
                  <a:pt x="3551464" y="272610"/>
                </a:cubicBezTo>
                <a:lnTo>
                  <a:pt x="3551464" y="4908990"/>
                </a:lnTo>
                <a:cubicBezTo>
                  <a:pt x="3551464" y="5059548"/>
                  <a:pt x="3429412" y="5181600"/>
                  <a:pt x="3278854" y="5181600"/>
                </a:cubicBezTo>
                <a:lnTo>
                  <a:pt x="272610" y="5181600"/>
                </a:lnTo>
                <a:cubicBezTo>
                  <a:pt x="122052" y="5181600"/>
                  <a:pt x="0" y="5059548"/>
                  <a:pt x="0" y="4908990"/>
                </a:cubicBezTo>
                <a:lnTo>
                  <a:pt x="0" y="272610"/>
                </a:lnTo>
                <a:cubicBezTo>
                  <a:pt x="0" y="122052"/>
                  <a:pt x="122052" y="0"/>
                  <a:pt x="272610" y="0"/>
                </a:cubicBezTo>
                <a:close/>
              </a:path>
            </a:pathLst>
          </a:custGeom>
          <a:effectLst>
            <a:outerShdw blurRad="381000" dist="762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2191C5EF-CAD4-4888-933A-2C73AEDA043F}"/>
              </a:ext>
            </a:extLst>
          </p:cNvPr>
          <p:cNvSpPr txBox="1"/>
          <p:nvPr userDrawn="1"/>
        </p:nvSpPr>
        <p:spPr>
          <a:xfrm>
            <a:off x="10340339" y="271273"/>
            <a:ext cx="981625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sz="1100" dirty="0">
                <a:solidFill>
                  <a:schemeClr val="bg1"/>
                </a:solidFill>
              </a:rPr>
              <a:t>Stay in touch!</a:t>
            </a:r>
          </a:p>
        </p:txBody>
      </p:sp>
      <p:sp>
        <p:nvSpPr>
          <p:cNvPr id="5" name="Freeform 22">
            <a:extLst>
              <a:ext uri="{FF2B5EF4-FFF2-40B4-BE49-F238E27FC236}">
                <a16:creationId xmlns:a16="http://schemas.microsoft.com/office/drawing/2014/main" xmlns="" id="{901DB988-7316-4148-B2B0-12FEFC8FC571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1339437" y="372278"/>
            <a:ext cx="132666" cy="106206"/>
          </a:xfrm>
          <a:custGeom>
            <a:avLst/>
            <a:gdLst>
              <a:gd name="T0" fmla="*/ 68 w 200"/>
              <a:gd name="T1" fmla="*/ 160 h 160"/>
              <a:gd name="T2" fmla="*/ 2 w 200"/>
              <a:gd name="T3" fmla="*/ 123 h 160"/>
              <a:gd name="T4" fmla="*/ 17 w 200"/>
              <a:gd name="T5" fmla="*/ 118 h 160"/>
              <a:gd name="T6" fmla="*/ 24 w 200"/>
              <a:gd name="T7" fmla="*/ 100 h 160"/>
              <a:gd name="T8" fmla="*/ 16 w 200"/>
              <a:gd name="T9" fmla="*/ 82 h 160"/>
              <a:gd name="T10" fmla="*/ 12 w 200"/>
              <a:gd name="T11" fmla="*/ 49 h 160"/>
              <a:gd name="T12" fmla="*/ 10 w 200"/>
              <a:gd name="T13" fmla="*/ 31 h 160"/>
              <a:gd name="T14" fmla="*/ 27 w 200"/>
              <a:gd name="T15" fmla="*/ 2 h 160"/>
              <a:gd name="T16" fmla="*/ 44 w 200"/>
              <a:gd name="T17" fmla="*/ 17 h 160"/>
              <a:gd name="T18" fmla="*/ 97 w 200"/>
              <a:gd name="T19" fmla="*/ 14 h 160"/>
              <a:gd name="T20" fmla="*/ 145 w 200"/>
              <a:gd name="T21" fmla="*/ 2 h 160"/>
              <a:gd name="T22" fmla="*/ 172 w 200"/>
              <a:gd name="T23" fmla="*/ 6 h 160"/>
              <a:gd name="T24" fmla="*/ 183 w 200"/>
              <a:gd name="T25" fmla="*/ 2 h 160"/>
              <a:gd name="T26" fmla="*/ 190 w 200"/>
              <a:gd name="T27" fmla="*/ 17 h 160"/>
              <a:gd name="T28" fmla="*/ 196 w 200"/>
              <a:gd name="T29" fmla="*/ 18 h 160"/>
              <a:gd name="T30" fmla="*/ 197 w 200"/>
              <a:gd name="T31" fmla="*/ 19 h 160"/>
              <a:gd name="T32" fmla="*/ 197 w 200"/>
              <a:gd name="T33" fmla="*/ 20 h 160"/>
              <a:gd name="T34" fmla="*/ 200 w 200"/>
              <a:gd name="T35" fmla="*/ 23 h 160"/>
              <a:gd name="T36" fmla="*/ 190 w 200"/>
              <a:gd name="T37" fmla="*/ 42 h 160"/>
              <a:gd name="T38" fmla="*/ 179 w 200"/>
              <a:gd name="T39" fmla="*/ 54 h 160"/>
              <a:gd name="T40" fmla="*/ 105 w 200"/>
              <a:gd name="T41" fmla="*/ 154 h 160"/>
              <a:gd name="T42" fmla="*/ 10 w 200"/>
              <a:gd name="T43" fmla="*/ 126 h 160"/>
              <a:gd name="T44" fmla="*/ 68 w 200"/>
              <a:gd name="T45" fmla="*/ 152 h 160"/>
              <a:gd name="T46" fmla="*/ 103 w 200"/>
              <a:gd name="T47" fmla="*/ 147 h 160"/>
              <a:gd name="T48" fmla="*/ 171 w 200"/>
              <a:gd name="T49" fmla="*/ 55 h 160"/>
              <a:gd name="T50" fmla="*/ 184 w 200"/>
              <a:gd name="T51" fmla="*/ 37 h 160"/>
              <a:gd name="T52" fmla="*/ 190 w 200"/>
              <a:gd name="T53" fmla="*/ 25 h 160"/>
              <a:gd name="T54" fmla="*/ 184 w 200"/>
              <a:gd name="T55" fmla="*/ 26 h 160"/>
              <a:gd name="T56" fmla="*/ 179 w 200"/>
              <a:gd name="T57" fmla="*/ 21 h 160"/>
              <a:gd name="T58" fmla="*/ 178 w 200"/>
              <a:gd name="T59" fmla="*/ 12 h 160"/>
              <a:gd name="T60" fmla="*/ 159 w 200"/>
              <a:gd name="T61" fmla="*/ 18 h 160"/>
              <a:gd name="T62" fmla="*/ 156 w 200"/>
              <a:gd name="T63" fmla="*/ 17 h 160"/>
              <a:gd name="T64" fmla="*/ 131 w 200"/>
              <a:gd name="T65" fmla="*/ 8 h 160"/>
              <a:gd name="T66" fmla="*/ 94 w 200"/>
              <a:gd name="T67" fmla="*/ 44 h 160"/>
              <a:gd name="T68" fmla="*/ 89 w 200"/>
              <a:gd name="T69" fmla="*/ 48 h 160"/>
              <a:gd name="T70" fmla="*/ 35 w 200"/>
              <a:gd name="T71" fmla="*/ 18 h 160"/>
              <a:gd name="T72" fmla="*/ 18 w 200"/>
              <a:gd name="T73" fmla="*/ 31 h 160"/>
              <a:gd name="T74" fmla="*/ 21 w 200"/>
              <a:gd name="T75" fmla="*/ 49 h 160"/>
              <a:gd name="T76" fmla="*/ 18 w 200"/>
              <a:gd name="T77" fmla="*/ 55 h 160"/>
              <a:gd name="T78" fmla="*/ 23 w 200"/>
              <a:gd name="T79" fmla="*/ 78 h 160"/>
              <a:gd name="T80" fmla="*/ 30 w 200"/>
              <a:gd name="T81" fmla="*/ 87 h 160"/>
              <a:gd name="T82" fmla="*/ 31 w 200"/>
              <a:gd name="T83" fmla="*/ 97 h 160"/>
              <a:gd name="T84" fmla="*/ 60 w 200"/>
              <a:gd name="T85" fmla="*/ 119 h 160"/>
              <a:gd name="T86" fmla="*/ 23 w 200"/>
              <a:gd name="T87" fmla="*/ 126 h 160"/>
              <a:gd name="T88" fmla="*/ 11 w 200"/>
              <a:gd name="T89" fmla="*/ 126 h 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200" h="160">
                <a:moveTo>
                  <a:pt x="68" y="160"/>
                </a:moveTo>
                <a:cubicBezTo>
                  <a:pt x="68" y="160"/>
                  <a:pt x="68" y="160"/>
                  <a:pt x="68" y="160"/>
                </a:cubicBezTo>
                <a:cubicBezTo>
                  <a:pt x="50" y="160"/>
                  <a:pt x="33" y="156"/>
                  <a:pt x="20" y="148"/>
                </a:cubicBezTo>
                <a:cubicBezTo>
                  <a:pt x="19" y="147"/>
                  <a:pt x="0" y="132"/>
                  <a:pt x="2" y="123"/>
                </a:cubicBezTo>
                <a:cubicBezTo>
                  <a:pt x="3" y="121"/>
                  <a:pt x="5" y="118"/>
                  <a:pt x="11" y="118"/>
                </a:cubicBezTo>
                <a:cubicBezTo>
                  <a:pt x="13" y="118"/>
                  <a:pt x="15" y="118"/>
                  <a:pt x="17" y="118"/>
                </a:cubicBezTo>
                <a:cubicBezTo>
                  <a:pt x="24" y="118"/>
                  <a:pt x="31" y="118"/>
                  <a:pt x="37" y="117"/>
                </a:cubicBezTo>
                <a:cubicBezTo>
                  <a:pt x="31" y="112"/>
                  <a:pt x="26" y="107"/>
                  <a:pt x="24" y="100"/>
                </a:cubicBezTo>
                <a:cubicBezTo>
                  <a:pt x="23" y="98"/>
                  <a:pt x="21" y="94"/>
                  <a:pt x="21" y="90"/>
                </a:cubicBezTo>
                <a:cubicBezTo>
                  <a:pt x="19" y="88"/>
                  <a:pt x="17" y="85"/>
                  <a:pt x="16" y="82"/>
                </a:cubicBezTo>
                <a:cubicBezTo>
                  <a:pt x="11" y="75"/>
                  <a:pt x="9" y="66"/>
                  <a:pt x="10" y="56"/>
                </a:cubicBezTo>
                <a:cubicBezTo>
                  <a:pt x="10" y="53"/>
                  <a:pt x="11" y="50"/>
                  <a:pt x="12" y="49"/>
                </a:cubicBezTo>
                <a:cubicBezTo>
                  <a:pt x="12" y="48"/>
                  <a:pt x="11" y="46"/>
                  <a:pt x="11" y="45"/>
                </a:cubicBezTo>
                <a:cubicBezTo>
                  <a:pt x="10" y="41"/>
                  <a:pt x="10" y="36"/>
                  <a:pt x="10" y="31"/>
                </a:cubicBezTo>
                <a:cubicBezTo>
                  <a:pt x="11" y="20"/>
                  <a:pt x="15" y="12"/>
                  <a:pt x="22" y="4"/>
                </a:cubicBezTo>
                <a:cubicBezTo>
                  <a:pt x="24" y="3"/>
                  <a:pt x="25" y="2"/>
                  <a:pt x="27" y="2"/>
                </a:cubicBezTo>
                <a:cubicBezTo>
                  <a:pt x="32" y="2"/>
                  <a:pt x="37" y="7"/>
                  <a:pt x="42" y="14"/>
                </a:cubicBezTo>
                <a:cubicBezTo>
                  <a:pt x="43" y="15"/>
                  <a:pt x="44" y="16"/>
                  <a:pt x="44" y="17"/>
                </a:cubicBezTo>
                <a:cubicBezTo>
                  <a:pt x="55" y="27"/>
                  <a:pt x="68" y="34"/>
                  <a:pt x="86" y="39"/>
                </a:cubicBezTo>
                <a:cubicBezTo>
                  <a:pt x="87" y="30"/>
                  <a:pt x="91" y="21"/>
                  <a:pt x="97" y="14"/>
                </a:cubicBezTo>
                <a:cubicBezTo>
                  <a:pt x="106" y="5"/>
                  <a:pt x="118" y="0"/>
                  <a:pt x="131" y="0"/>
                </a:cubicBezTo>
                <a:cubicBezTo>
                  <a:pt x="136" y="0"/>
                  <a:pt x="140" y="1"/>
                  <a:pt x="145" y="2"/>
                </a:cubicBezTo>
                <a:cubicBezTo>
                  <a:pt x="150" y="4"/>
                  <a:pt x="155" y="7"/>
                  <a:pt x="160" y="10"/>
                </a:cubicBezTo>
                <a:cubicBezTo>
                  <a:pt x="164" y="10"/>
                  <a:pt x="168" y="8"/>
                  <a:pt x="172" y="6"/>
                </a:cubicBezTo>
                <a:cubicBezTo>
                  <a:pt x="172" y="6"/>
                  <a:pt x="173" y="6"/>
                  <a:pt x="174" y="5"/>
                </a:cubicBezTo>
                <a:cubicBezTo>
                  <a:pt x="176" y="4"/>
                  <a:pt x="180" y="2"/>
                  <a:pt x="183" y="2"/>
                </a:cubicBezTo>
                <a:cubicBezTo>
                  <a:pt x="187" y="2"/>
                  <a:pt x="189" y="3"/>
                  <a:pt x="190" y="6"/>
                </a:cubicBezTo>
                <a:cubicBezTo>
                  <a:pt x="191" y="9"/>
                  <a:pt x="191" y="13"/>
                  <a:pt x="190" y="17"/>
                </a:cubicBezTo>
                <a:cubicBezTo>
                  <a:pt x="192" y="17"/>
                  <a:pt x="194" y="17"/>
                  <a:pt x="195" y="18"/>
                </a:cubicBezTo>
                <a:cubicBezTo>
                  <a:pt x="196" y="18"/>
                  <a:pt x="196" y="18"/>
                  <a:pt x="196" y="18"/>
                </a:cubicBezTo>
                <a:cubicBezTo>
                  <a:pt x="197" y="19"/>
                  <a:pt x="197" y="19"/>
                  <a:pt x="197" y="19"/>
                </a:cubicBezTo>
                <a:cubicBezTo>
                  <a:pt x="197" y="19"/>
                  <a:pt x="197" y="19"/>
                  <a:pt x="197" y="19"/>
                </a:cubicBezTo>
                <a:cubicBezTo>
                  <a:pt x="197" y="19"/>
                  <a:pt x="197" y="19"/>
                  <a:pt x="197" y="20"/>
                </a:cubicBezTo>
                <a:cubicBezTo>
                  <a:pt x="197" y="20"/>
                  <a:pt x="197" y="20"/>
                  <a:pt x="197" y="20"/>
                </a:cubicBezTo>
                <a:cubicBezTo>
                  <a:pt x="197" y="20"/>
                  <a:pt x="197" y="20"/>
                  <a:pt x="197" y="20"/>
                </a:cubicBezTo>
                <a:cubicBezTo>
                  <a:pt x="200" y="23"/>
                  <a:pt x="200" y="23"/>
                  <a:pt x="200" y="23"/>
                </a:cubicBezTo>
                <a:cubicBezTo>
                  <a:pt x="199" y="24"/>
                  <a:pt x="199" y="24"/>
                  <a:pt x="199" y="24"/>
                </a:cubicBezTo>
                <a:cubicBezTo>
                  <a:pt x="199" y="29"/>
                  <a:pt x="194" y="36"/>
                  <a:pt x="190" y="42"/>
                </a:cubicBezTo>
                <a:cubicBezTo>
                  <a:pt x="188" y="44"/>
                  <a:pt x="186" y="46"/>
                  <a:pt x="184" y="47"/>
                </a:cubicBezTo>
                <a:cubicBezTo>
                  <a:pt x="181" y="50"/>
                  <a:pt x="179" y="52"/>
                  <a:pt x="179" y="54"/>
                </a:cubicBezTo>
                <a:cubicBezTo>
                  <a:pt x="181" y="70"/>
                  <a:pt x="174" y="87"/>
                  <a:pt x="169" y="99"/>
                </a:cubicBezTo>
                <a:cubicBezTo>
                  <a:pt x="157" y="125"/>
                  <a:pt x="134" y="145"/>
                  <a:pt x="105" y="154"/>
                </a:cubicBezTo>
                <a:cubicBezTo>
                  <a:pt x="93" y="158"/>
                  <a:pt x="81" y="160"/>
                  <a:pt x="68" y="160"/>
                </a:cubicBezTo>
                <a:close/>
                <a:moveTo>
                  <a:pt x="10" y="126"/>
                </a:moveTo>
                <a:cubicBezTo>
                  <a:pt x="12" y="130"/>
                  <a:pt x="21" y="139"/>
                  <a:pt x="24" y="141"/>
                </a:cubicBezTo>
                <a:cubicBezTo>
                  <a:pt x="36" y="148"/>
                  <a:pt x="52" y="152"/>
                  <a:pt x="68" y="152"/>
                </a:cubicBezTo>
                <a:cubicBezTo>
                  <a:pt x="68" y="152"/>
                  <a:pt x="68" y="152"/>
                  <a:pt x="68" y="152"/>
                </a:cubicBezTo>
                <a:cubicBezTo>
                  <a:pt x="80" y="152"/>
                  <a:pt x="92" y="150"/>
                  <a:pt x="103" y="147"/>
                </a:cubicBezTo>
                <a:cubicBezTo>
                  <a:pt x="129" y="138"/>
                  <a:pt x="150" y="120"/>
                  <a:pt x="161" y="96"/>
                </a:cubicBezTo>
                <a:cubicBezTo>
                  <a:pt x="166" y="85"/>
                  <a:pt x="172" y="69"/>
                  <a:pt x="171" y="55"/>
                </a:cubicBezTo>
                <a:cubicBezTo>
                  <a:pt x="171" y="49"/>
                  <a:pt x="175" y="45"/>
                  <a:pt x="179" y="41"/>
                </a:cubicBezTo>
                <a:cubicBezTo>
                  <a:pt x="181" y="40"/>
                  <a:pt x="183" y="39"/>
                  <a:pt x="184" y="37"/>
                </a:cubicBezTo>
                <a:cubicBezTo>
                  <a:pt x="190" y="29"/>
                  <a:pt x="191" y="25"/>
                  <a:pt x="191" y="25"/>
                </a:cubicBezTo>
                <a:cubicBezTo>
                  <a:pt x="190" y="25"/>
                  <a:pt x="190" y="25"/>
                  <a:pt x="190" y="25"/>
                </a:cubicBezTo>
                <a:cubicBezTo>
                  <a:pt x="189" y="25"/>
                  <a:pt x="187" y="25"/>
                  <a:pt x="186" y="25"/>
                </a:cubicBezTo>
                <a:cubicBezTo>
                  <a:pt x="185" y="26"/>
                  <a:pt x="185" y="26"/>
                  <a:pt x="184" y="26"/>
                </a:cubicBezTo>
                <a:cubicBezTo>
                  <a:pt x="176" y="28"/>
                  <a:pt x="176" y="28"/>
                  <a:pt x="176" y="28"/>
                </a:cubicBezTo>
                <a:cubicBezTo>
                  <a:pt x="179" y="21"/>
                  <a:pt x="179" y="21"/>
                  <a:pt x="179" y="21"/>
                </a:cubicBezTo>
                <a:cubicBezTo>
                  <a:pt x="183" y="13"/>
                  <a:pt x="183" y="11"/>
                  <a:pt x="183" y="10"/>
                </a:cubicBezTo>
                <a:cubicBezTo>
                  <a:pt x="181" y="10"/>
                  <a:pt x="179" y="11"/>
                  <a:pt x="178" y="12"/>
                </a:cubicBezTo>
                <a:cubicBezTo>
                  <a:pt x="177" y="13"/>
                  <a:pt x="176" y="13"/>
                  <a:pt x="175" y="13"/>
                </a:cubicBezTo>
                <a:cubicBezTo>
                  <a:pt x="170" y="16"/>
                  <a:pt x="164" y="18"/>
                  <a:pt x="159" y="18"/>
                </a:cubicBezTo>
                <a:cubicBezTo>
                  <a:pt x="157" y="19"/>
                  <a:pt x="157" y="19"/>
                  <a:pt x="157" y="19"/>
                </a:cubicBezTo>
                <a:cubicBezTo>
                  <a:pt x="156" y="17"/>
                  <a:pt x="156" y="17"/>
                  <a:pt x="156" y="17"/>
                </a:cubicBezTo>
                <a:cubicBezTo>
                  <a:pt x="152" y="14"/>
                  <a:pt x="147" y="11"/>
                  <a:pt x="142" y="10"/>
                </a:cubicBezTo>
                <a:cubicBezTo>
                  <a:pt x="139" y="8"/>
                  <a:pt x="135" y="8"/>
                  <a:pt x="131" y="8"/>
                </a:cubicBezTo>
                <a:cubicBezTo>
                  <a:pt x="121" y="8"/>
                  <a:pt x="110" y="12"/>
                  <a:pt x="103" y="19"/>
                </a:cubicBezTo>
                <a:cubicBezTo>
                  <a:pt x="97" y="26"/>
                  <a:pt x="94" y="35"/>
                  <a:pt x="94" y="44"/>
                </a:cubicBezTo>
                <a:cubicBezTo>
                  <a:pt x="94" y="49"/>
                  <a:pt x="94" y="49"/>
                  <a:pt x="94" y="49"/>
                </a:cubicBezTo>
                <a:cubicBezTo>
                  <a:pt x="89" y="48"/>
                  <a:pt x="89" y="48"/>
                  <a:pt x="89" y="48"/>
                </a:cubicBezTo>
                <a:cubicBezTo>
                  <a:pt x="67" y="42"/>
                  <a:pt x="51" y="34"/>
                  <a:pt x="39" y="22"/>
                </a:cubicBezTo>
                <a:cubicBezTo>
                  <a:pt x="38" y="22"/>
                  <a:pt x="37" y="20"/>
                  <a:pt x="35" y="18"/>
                </a:cubicBezTo>
                <a:cubicBezTo>
                  <a:pt x="34" y="16"/>
                  <a:pt x="30" y="11"/>
                  <a:pt x="28" y="10"/>
                </a:cubicBezTo>
                <a:cubicBezTo>
                  <a:pt x="21" y="16"/>
                  <a:pt x="19" y="22"/>
                  <a:pt x="18" y="31"/>
                </a:cubicBezTo>
                <a:cubicBezTo>
                  <a:pt x="18" y="36"/>
                  <a:pt x="18" y="40"/>
                  <a:pt x="19" y="44"/>
                </a:cubicBezTo>
                <a:cubicBezTo>
                  <a:pt x="19" y="45"/>
                  <a:pt x="20" y="47"/>
                  <a:pt x="21" y="49"/>
                </a:cubicBezTo>
                <a:cubicBezTo>
                  <a:pt x="23" y="54"/>
                  <a:pt x="23" y="54"/>
                  <a:pt x="23" y="54"/>
                </a:cubicBezTo>
                <a:cubicBezTo>
                  <a:pt x="18" y="55"/>
                  <a:pt x="18" y="55"/>
                  <a:pt x="18" y="55"/>
                </a:cubicBezTo>
                <a:cubicBezTo>
                  <a:pt x="18" y="55"/>
                  <a:pt x="18" y="55"/>
                  <a:pt x="18" y="56"/>
                </a:cubicBezTo>
                <a:cubicBezTo>
                  <a:pt x="17" y="65"/>
                  <a:pt x="19" y="72"/>
                  <a:pt x="23" y="78"/>
                </a:cubicBezTo>
                <a:cubicBezTo>
                  <a:pt x="24" y="81"/>
                  <a:pt x="26" y="83"/>
                  <a:pt x="28" y="85"/>
                </a:cubicBezTo>
                <a:cubicBezTo>
                  <a:pt x="30" y="87"/>
                  <a:pt x="30" y="87"/>
                  <a:pt x="30" y="87"/>
                </a:cubicBezTo>
                <a:cubicBezTo>
                  <a:pt x="30" y="89"/>
                  <a:pt x="30" y="89"/>
                  <a:pt x="30" y="89"/>
                </a:cubicBezTo>
                <a:cubicBezTo>
                  <a:pt x="29" y="91"/>
                  <a:pt x="30" y="94"/>
                  <a:pt x="31" y="97"/>
                </a:cubicBezTo>
                <a:cubicBezTo>
                  <a:pt x="34" y="105"/>
                  <a:pt x="41" y="111"/>
                  <a:pt x="50" y="115"/>
                </a:cubicBezTo>
                <a:cubicBezTo>
                  <a:pt x="60" y="119"/>
                  <a:pt x="60" y="119"/>
                  <a:pt x="60" y="119"/>
                </a:cubicBezTo>
                <a:cubicBezTo>
                  <a:pt x="50" y="122"/>
                  <a:pt x="50" y="122"/>
                  <a:pt x="50" y="122"/>
                </a:cubicBezTo>
                <a:cubicBezTo>
                  <a:pt x="40" y="125"/>
                  <a:pt x="32" y="126"/>
                  <a:pt x="23" y="126"/>
                </a:cubicBezTo>
                <a:cubicBezTo>
                  <a:pt x="21" y="126"/>
                  <a:pt x="19" y="126"/>
                  <a:pt x="17" y="126"/>
                </a:cubicBezTo>
                <a:cubicBezTo>
                  <a:pt x="15" y="126"/>
                  <a:pt x="13" y="126"/>
                  <a:pt x="11" y="126"/>
                </a:cubicBezTo>
                <a:cubicBezTo>
                  <a:pt x="11" y="126"/>
                  <a:pt x="10" y="126"/>
                  <a:pt x="10" y="12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6" name="Freeform 35">
            <a:extLst>
              <a:ext uri="{FF2B5EF4-FFF2-40B4-BE49-F238E27FC236}">
                <a16:creationId xmlns:a16="http://schemas.microsoft.com/office/drawing/2014/main" xmlns="" id="{97E83899-C8A8-4335-8702-AE2AE560490E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1564697" y="367023"/>
            <a:ext cx="58358" cy="116716"/>
          </a:xfrm>
          <a:custGeom>
            <a:avLst/>
            <a:gdLst>
              <a:gd name="T0" fmla="*/ 60 w 88"/>
              <a:gd name="T1" fmla="*/ 176 h 176"/>
              <a:gd name="T2" fmla="*/ 16 w 88"/>
              <a:gd name="T3" fmla="*/ 176 h 176"/>
              <a:gd name="T4" fmla="*/ 16 w 88"/>
              <a:gd name="T5" fmla="*/ 92 h 176"/>
              <a:gd name="T6" fmla="*/ 0 w 88"/>
              <a:gd name="T7" fmla="*/ 92 h 176"/>
              <a:gd name="T8" fmla="*/ 0 w 88"/>
              <a:gd name="T9" fmla="*/ 56 h 176"/>
              <a:gd name="T10" fmla="*/ 16 w 88"/>
              <a:gd name="T11" fmla="*/ 56 h 176"/>
              <a:gd name="T12" fmla="*/ 17 w 88"/>
              <a:gd name="T13" fmla="*/ 39 h 176"/>
              <a:gd name="T14" fmla="*/ 57 w 88"/>
              <a:gd name="T15" fmla="*/ 0 h 176"/>
              <a:gd name="T16" fmla="*/ 88 w 88"/>
              <a:gd name="T17" fmla="*/ 0 h 176"/>
              <a:gd name="T18" fmla="*/ 88 w 88"/>
              <a:gd name="T19" fmla="*/ 37 h 176"/>
              <a:gd name="T20" fmla="*/ 64 w 88"/>
              <a:gd name="T21" fmla="*/ 37 h 176"/>
              <a:gd name="T22" fmla="*/ 60 w 88"/>
              <a:gd name="T23" fmla="*/ 40 h 176"/>
              <a:gd name="T24" fmla="*/ 60 w 88"/>
              <a:gd name="T25" fmla="*/ 56 h 176"/>
              <a:gd name="T26" fmla="*/ 84 w 88"/>
              <a:gd name="T27" fmla="*/ 56 h 176"/>
              <a:gd name="T28" fmla="*/ 85 w 88"/>
              <a:gd name="T29" fmla="*/ 92 h 176"/>
              <a:gd name="T30" fmla="*/ 60 w 88"/>
              <a:gd name="T31" fmla="*/ 92 h 176"/>
              <a:gd name="T32" fmla="*/ 60 w 88"/>
              <a:gd name="T33" fmla="*/ 176 h 176"/>
              <a:gd name="T34" fmla="*/ 24 w 88"/>
              <a:gd name="T35" fmla="*/ 168 h 176"/>
              <a:gd name="T36" fmla="*/ 52 w 88"/>
              <a:gd name="T37" fmla="*/ 168 h 176"/>
              <a:gd name="T38" fmla="*/ 53 w 88"/>
              <a:gd name="T39" fmla="*/ 84 h 176"/>
              <a:gd name="T40" fmla="*/ 77 w 88"/>
              <a:gd name="T41" fmla="*/ 84 h 176"/>
              <a:gd name="T42" fmla="*/ 76 w 88"/>
              <a:gd name="T43" fmla="*/ 64 h 176"/>
              <a:gd name="T44" fmla="*/ 52 w 88"/>
              <a:gd name="T45" fmla="*/ 64 h 176"/>
              <a:gd name="T46" fmla="*/ 53 w 88"/>
              <a:gd name="T47" fmla="*/ 41 h 176"/>
              <a:gd name="T48" fmla="*/ 64 w 88"/>
              <a:gd name="T49" fmla="*/ 29 h 176"/>
              <a:gd name="T50" fmla="*/ 79 w 88"/>
              <a:gd name="T51" fmla="*/ 29 h 176"/>
              <a:gd name="T52" fmla="*/ 79 w 88"/>
              <a:gd name="T53" fmla="*/ 8 h 176"/>
              <a:gd name="T54" fmla="*/ 57 w 88"/>
              <a:gd name="T55" fmla="*/ 8 h 176"/>
              <a:gd name="T56" fmla="*/ 25 w 88"/>
              <a:gd name="T57" fmla="*/ 39 h 176"/>
              <a:gd name="T58" fmla="*/ 24 w 88"/>
              <a:gd name="T59" fmla="*/ 64 h 176"/>
              <a:gd name="T60" fmla="*/ 8 w 88"/>
              <a:gd name="T61" fmla="*/ 64 h 176"/>
              <a:gd name="T62" fmla="*/ 8 w 88"/>
              <a:gd name="T63" fmla="*/ 84 h 176"/>
              <a:gd name="T64" fmla="*/ 24 w 88"/>
              <a:gd name="T65" fmla="*/ 84 h 176"/>
              <a:gd name="T66" fmla="*/ 24 w 88"/>
              <a:gd name="T67" fmla="*/ 168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88" h="176">
                <a:moveTo>
                  <a:pt x="60" y="176"/>
                </a:moveTo>
                <a:cubicBezTo>
                  <a:pt x="16" y="176"/>
                  <a:pt x="16" y="176"/>
                  <a:pt x="16" y="176"/>
                </a:cubicBezTo>
                <a:cubicBezTo>
                  <a:pt x="16" y="92"/>
                  <a:pt x="16" y="92"/>
                  <a:pt x="16" y="92"/>
                </a:cubicBezTo>
                <a:cubicBezTo>
                  <a:pt x="0" y="92"/>
                  <a:pt x="0" y="92"/>
                  <a:pt x="0" y="92"/>
                </a:cubicBezTo>
                <a:cubicBezTo>
                  <a:pt x="0" y="56"/>
                  <a:pt x="0" y="56"/>
                  <a:pt x="0" y="56"/>
                </a:cubicBezTo>
                <a:cubicBezTo>
                  <a:pt x="16" y="56"/>
                  <a:pt x="16" y="56"/>
                  <a:pt x="16" y="56"/>
                </a:cubicBezTo>
                <a:cubicBezTo>
                  <a:pt x="17" y="39"/>
                  <a:pt x="17" y="39"/>
                  <a:pt x="17" y="39"/>
                </a:cubicBezTo>
                <a:cubicBezTo>
                  <a:pt x="17" y="20"/>
                  <a:pt x="28" y="0"/>
                  <a:pt x="57" y="0"/>
                </a:cubicBezTo>
                <a:cubicBezTo>
                  <a:pt x="88" y="0"/>
                  <a:pt x="88" y="0"/>
                  <a:pt x="88" y="0"/>
                </a:cubicBezTo>
                <a:cubicBezTo>
                  <a:pt x="88" y="37"/>
                  <a:pt x="88" y="37"/>
                  <a:pt x="88" y="37"/>
                </a:cubicBezTo>
                <a:cubicBezTo>
                  <a:pt x="64" y="37"/>
                  <a:pt x="64" y="37"/>
                  <a:pt x="64" y="37"/>
                </a:cubicBezTo>
                <a:cubicBezTo>
                  <a:pt x="62" y="37"/>
                  <a:pt x="60" y="37"/>
                  <a:pt x="60" y="40"/>
                </a:cubicBezTo>
                <a:cubicBezTo>
                  <a:pt x="60" y="56"/>
                  <a:pt x="60" y="56"/>
                  <a:pt x="60" y="56"/>
                </a:cubicBezTo>
                <a:cubicBezTo>
                  <a:pt x="84" y="56"/>
                  <a:pt x="84" y="56"/>
                  <a:pt x="84" y="56"/>
                </a:cubicBezTo>
                <a:cubicBezTo>
                  <a:pt x="85" y="92"/>
                  <a:pt x="85" y="92"/>
                  <a:pt x="85" y="92"/>
                </a:cubicBezTo>
                <a:cubicBezTo>
                  <a:pt x="60" y="92"/>
                  <a:pt x="60" y="92"/>
                  <a:pt x="60" y="92"/>
                </a:cubicBezTo>
                <a:lnTo>
                  <a:pt x="60" y="176"/>
                </a:lnTo>
                <a:close/>
                <a:moveTo>
                  <a:pt x="24" y="168"/>
                </a:moveTo>
                <a:cubicBezTo>
                  <a:pt x="52" y="168"/>
                  <a:pt x="52" y="168"/>
                  <a:pt x="52" y="168"/>
                </a:cubicBezTo>
                <a:cubicBezTo>
                  <a:pt x="53" y="84"/>
                  <a:pt x="53" y="84"/>
                  <a:pt x="53" y="84"/>
                </a:cubicBezTo>
                <a:cubicBezTo>
                  <a:pt x="77" y="84"/>
                  <a:pt x="77" y="84"/>
                  <a:pt x="77" y="84"/>
                </a:cubicBezTo>
                <a:cubicBezTo>
                  <a:pt x="76" y="64"/>
                  <a:pt x="76" y="64"/>
                  <a:pt x="76" y="64"/>
                </a:cubicBezTo>
                <a:cubicBezTo>
                  <a:pt x="52" y="64"/>
                  <a:pt x="52" y="64"/>
                  <a:pt x="52" y="64"/>
                </a:cubicBezTo>
                <a:cubicBezTo>
                  <a:pt x="53" y="41"/>
                  <a:pt x="53" y="41"/>
                  <a:pt x="53" y="41"/>
                </a:cubicBezTo>
                <a:cubicBezTo>
                  <a:pt x="53" y="33"/>
                  <a:pt x="59" y="29"/>
                  <a:pt x="64" y="29"/>
                </a:cubicBezTo>
                <a:cubicBezTo>
                  <a:pt x="79" y="29"/>
                  <a:pt x="79" y="29"/>
                  <a:pt x="79" y="29"/>
                </a:cubicBezTo>
                <a:cubicBezTo>
                  <a:pt x="79" y="8"/>
                  <a:pt x="79" y="8"/>
                  <a:pt x="79" y="8"/>
                </a:cubicBezTo>
                <a:cubicBezTo>
                  <a:pt x="57" y="8"/>
                  <a:pt x="57" y="8"/>
                  <a:pt x="57" y="8"/>
                </a:cubicBezTo>
                <a:cubicBezTo>
                  <a:pt x="28" y="8"/>
                  <a:pt x="25" y="32"/>
                  <a:pt x="25" y="39"/>
                </a:cubicBezTo>
                <a:cubicBezTo>
                  <a:pt x="24" y="64"/>
                  <a:pt x="24" y="64"/>
                  <a:pt x="24" y="64"/>
                </a:cubicBezTo>
                <a:cubicBezTo>
                  <a:pt x="8" y="64"/>
                  <a:pt x="8" y="64"/>
                  <a:pt x="8" y="64"/>
                </a:cubicBezTo>
                <a:cubicBezTo>
                  <a:pt x="8" y="84"/>
                  <a:pt x="8" y="84"/>
                  <a:pt x="8" y="84"/>
                </a:cubicBezTo>
                <a:cubicBezTo>
                  <a:pt x="24" y="84"/>
                  <a:pt x="24" y="84"/>
                  <a:pt x="24" y="84"/>
                </a:cubicBezTo>
                <a:lnTo>
                  <a:pt x="24" y="16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7" name="Freeform 55">
            <a:extLst>
              <a:ext uri="{FF2B5EF4-FFF2-40B4-BE49-F238E27FC236}">
                <a16:creationId xmlns:a16="http://schemas.microsoft.com/office/drawing/2014/main" xmlns="" id="{A00E5557-5FF7-4E47-866E-4C6EC649EC99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1703340" y="367021"/>
            <a:ext cx="113778" cy="116718"/>
          </a:xfrm>
          <a:custGeom>
            <a:avLst/>
            <a:gdLst>
              <a:gd name="T0" fmla="*/ 116 w 148"/>
              <a:gd name="T1" fmla="*/ 152 h 152"/>
              <a:gd name="T2" fmla="*/ 112 w 148"/>
              <a:gd name="T3" fmla="*/ 93 h 152"/>
              <a:gd name="T4" fmla="*/ 84 w 148"/>
              <a:gd name="T5" fmla="*/ 86 h 152"/>
              <a:gd name="T6" fmla="*/ 84 w 148"/>
              <a:gd name="T7" fmla="*/ 93 h 152"/>
              <a:gd name="T8" fmla="*/ 79 w 148"/>
              <a:gd name="T9" fmla="*/ 152 h 152"/>
              <a:gd name="T10" fmla="*/ 49 w 148"/>
              <a:gd name="T11" fmla="*/ 151 h 152"/>
              <a:gd name="T12" fmla="*/ 48 w 148"/>
              <a:gd name="T13" fmla="*/ 78 h 152"/>
              <a:gd name="T14" fmla="*/ 48 w 148"/>
              <a:gd name="T15" fmla="*/ 50 h 152"/>
              <a:gd name="T16" fmla="*/ 75 w 148"/>
              <a:gd name="T17" fmla="*/ 49 h 152"/>
              <a:gd name="T18" fmla="*/ 79 w 148"/>
              <a:gd name="T19" fmla="*/ 56 h 152"/>
              <a:gd name="T20" fmla="*/ 148 w 148"/>
              <a:gd name="T21" fmla="*/ 89 h 152"/>
              <a:gd name="T22" fmla="*/ 144 w 148"/>
              <a:gd name="T23" fmla="*/ 152 h 152"/>
              <a:gd name="T24" fmla="*/ 140 w 148"/>
              <a:gd name="T25" fmla="*/ 144 h 152"/>
              <a:gd name="T26" fmla="*/ 108 w 148"/>
              <a:gd name="T27" fmla="*/ 54 h 152"/>
              <a:gd name="T28" fmla="*/ 76 w 148"/>
              <a:gd name="T29" fmla="*/ 69 h 152"/>
              <a:gd name="T30" fmla="*/ 71 w 148"/>
              <a:gd name="T31" fmla="*/ 65 h 152"/>
              <a:gd name="T32" fmla="*/ 56 w 148"/>
              <a:gd name="T33" fmla="*/ 57 h 152"/>
              <a:gd name="T34" fmla="*/ 56 w 148"/>
              <a:gd name="T35" fmla="*/ 84 h 152"/>
              <a:gd name="T36" fmla="*/ 75 w 148"/>
              <a:gd name="T37" fmla="*/ 144 h 152"/>
              <a:gd name="T38" fmla="*/ 75 w 148"/>
              <a:gd name="T39" fmla="*/ 91 h 152"/>
              <a:gd name="T40" fmla="*/ 97 w 148"/>
              <a:gd name="T41" fmla="*/ 70 h 152"/>
              <a:gd name="T42" fmla="*/ 120 w 148"/>
              <a:gd name="T43" fmla="*/ 144 h 152"/>
              <a:gd name="T44" fmla="*/ 4 w 148"/>
              <a:gd name="T45" fmla="*/ 152 h 152"/>
              <a:gd name="T46" fmla="*/ 0 w 148"/>
              <a:gd name="T47" fmla="*/ 48 h 152"/>
              <a:gd name="T48" fmla="*/ 31 w 148"/>
              <a:gd name="T49" fmla="*/ 44 h 152"/>
              <a:gd name="T50" fmla="*/ 36 w 148"/>
              <a:gd name="T51" fmla="*/ 148 h 152"/>
              <a:gd name="T52" fmla="*/ 32 w 148"/>
              <a:gd name="T53" fmla="*/ 152 h 152"/>
              <a:gd name="T54" fmla="*/ 28 w 148"/>
              <a:gd name="T55" fmla="*/ 144 h 152"/>
              <a:gd name="T56" fmla="*/ 8 w 148"/>
              <a:gd name="T57" fmla="*/ 52 h 152"/>
              <a:gd name="T58" fmla="*/ 17 w 148"/>
              <a:gd name="T59" fmla="*/ 36 h 152"/>
              <a:gd name="T60" fmla="*/ 18 w 148"/>
              <a:gd name="T61" fmla="*/ 0 h 152"/>
              <a:gd name="T62" fmla="*/ 17 w 148"/>
              <a:gd name="T63" fmla="*/ 36 h 152"/>
              <a:gd name="T64" fmla="*/ 7 w 148"/>
              <a:gd name="T65" fmla="*/ 18 h 152"/>
              <a:gd name="T66" fmla="*/ 28 w 148"/>
              <a:gd name="T67" fmla="*/ 18 h 1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48" h="152">
                <a:moveTo>
                  <a:pt x="144" y="152"/>
                </a:moveTo>
                <a:cubicBezTo>
                  <a:pt x="116" y="152"/>
                  <a:pt x="116" y="152"/>
                  <a:pt x="116" y="152"/>
                </a:cubicBezTo>
                <a:cubicBezTo>
                  <a:pt x="113" y="152"/>
                  <a:pt x="112" y="150"/>
                  <a:pt x="112" y="148"/>
                </a:cubicBezTo>
                <a:cubicBezTo>
                  <a:pt x="112" y="93"/>
                  <a:pt x="112" y="93"/>
                  <a:pt x="112" y="93"/>
                </a:cubicBezTo>
                <a:cubicBezTo>
                  <a:pt x="112" y="83"/>
                  <a:pt x="106" y="77"/>
                  <a:pt x="97" y="77"/>
                </a:cubicBezTo>
                <a:cubicBezTo>
                  <a:pt x="91" y="77"/>
                  <a:pt x="85" y="82"/>
                  <a:pt x="84" y="86"/>
                </a:cubicBezTo>
                <a:cubicBezTo>
                  <a:pt x="83" y="87"/>
                  <a:pt x="83" y="89"/>
                  <a:pt x="83" y="90"/>
                </a:cubicBezTo>
                <a:cubicBezTo>
                  <a:pt x="83" y="91"/>
                  <a:pt x="84" y="92"/>
                  <a:pt x="84" y="93"/>
                </a:cubicBezTo>
                <a:cubicBezTo>
                  <a:pt x="84" y="148"/>
                  <a:pt x="84" y="148"/>
                  <a:pt x="84" y="148"/>
                </a:cubicBezTo>
                <a:cubicBezTo>
                  <a:pt x="84" y="150"/>
                  <a:pt x="82" y="152"/>
                  <a:pt x="79" y="152"/>
                </a:cubicBezTo>
                <a:cubicBezTo>
                  <a:pt x="51" y="152"/>
                  <a:pt x="51" y="152"/>
                  <a:pt x="51" y="152"/>
                </a:cubicBezTo>
                <a:cubicBezTo>
                  <a:pt x="50" y="152"/>
                  <a:pt x="49" y="152"/>
                  <a:pt x="49" y="151"/>
                </a:cubicBezTo>
                <a:cubicBezTo>
                  <a:pt x="48" y="150"/>
                  <a:pt x="47" y="149"/>
                  <a:pt x="47" y="148"/>
                </a:cubicBezTo>
                <a:cubicBezTo>
                  <a:pt x="48" y="78"/>
                  <a:pt x="48" y="78"/>
                  <a:pt x="48" y="78"/>
                </a:cubicBezTo>
                <a:cubicBezTo>
                  <a:pt x="48" y="69"/>
                  <a:pt x="48" y="60"/>
                  <a:pt x="47" y="53"/>
                </a:cubicBezTo>
                <a:cubicBezTo>
                  <a:pt x="47" y="52"/>
                  <a:pt x="48" y="51"/>
                  <a:pt x="48" y="50"/>
                </a:cubicBezTo>
                <a:cubicBezTo>
                  <a:pt x="49" y="50"/>
                  <a:pt x="50" y="49"/>
                  <a:pt x="51" y="49"/>
                </a:cubicBezTo>
                <a:cubicBezTo>
                  <a:pt x="75" y="49"/>
                  <a:pt x="75" y="49"/>
                  <a:pt x="75" y="49"/>
                </a:cubicBezTo>
                <a:cubicBezTo>
                  <a:pt x="78" y="49"/>
                  <a:pt x="79" y="51"/>
                  <a:pt x="79" y="53"/>
                </a:cubicBezTo>
                <a:cubicBezTo>
                  <a:pt x="79" y="56"/>
                  <a:pt x="79" y="56"/>
                  <a:pt x="79" y="56"/>
                </a:cubicBezTo>
                <a:cubicBezTo>
                  <a:pt x="86" y="51"/>
                  <a:pt x="95" y="46"/>
                  <a:pt x="108" y="46"/>
                </a:cubicBezTo>
                <a:cubicBezTo>
                  <a:pt x="133" y="46"/>
                  <a:pt x="148" y="62"/>
                  <a:pt x="148" y="89"/>
                </a:cubicBezTo>
                <a:cubicBezTo>
                  <a:pt x="148" y="148"/>
                  <a:pt x="148" y="148"/>
                  <a:pt x="148" y="148"/>
                </a:cubicBezTo>
                <a:cubicBezTo>
                  <a:pt x="148" y="150"/>
                  <a:pt x="146" y="152"/>
                  <a:pt x="144" y="152"/>
                </a:cubicBezTo>
                <a:close/>
                <a:moveTo>
                  <a:pt x="120" y="144"/>
                </a:moveTo>
                <a:cubicBezTo>
                  <a:pt x="140" y="144"/>
                  <a:pt x="140" y="144"/>
                  <a:pt x="140" y="144"/>
                </a:cubicBezTo>
                <a:cubicBezTo>
                  <a:pt x="140" y="89"/>
                  <a:pt x="140" y="89"/>
                  <a:pt x="140" y="89"/>
                </a:cubicBezTo>
                <a:cubicBezTo>
                  <a:pt x="140" y="58"/>
                  <a:pt x="120" y="54"/>
                  <a:pt x="108" y="54"/>
                </a:cubicBezTo>
                <a:cubicBezTo>
                  <a:pt x="93" y="54"/>
                  <a:pt x="83" y="62"/>
                  <a:pt x="79" y="67"/>
                </a:cubicBezTo>
                <a:cubicBezTo>
                  <a:pt x="79" y="68"/>
                  <a:pt x="77" y="69"/>
                  <a:pt x="76" y="69"/>
                </a:cubicBezTo>
                <a:cubicBezTo>
                  <a:pt x="75" y="69"/>
                  <a:pt x="75" y="69"/>
                  <a:pt x="75" y="69"/>
                </a:cubicBezTo>
                <a:cubicBezTo>
                  <a:pt x="73" y="69"/>
                  <a:pt x="71" y="67"/>
                  <a:pt x="71" y="65"/>
                </a:cubicBezTo>
                <a:cubicBezTo>
                  <a:pt x="71" y="57"/>
                  <a:pt x="71" y="57"/>
                  <a:pt x="71" y="57"/>
                </a:cubicBezTo>
                <a:cubicBezTo>
                  <a:pt x="56" y="57"/>
                  <a:pt x="56" y="57"/>
                  <a:pt x="56" y="57"/>
                </a:cubicBezTo>
                <a:cubicBezTo>
                  <a:pt x="56" y="63"/>
                  <a:pt x="56" y="71"/>
                  <a:pt x="56" y="78"/>
                </a:cubicBezTo>
                <a:cubicBezTo>
                  <a:pt x="56" y="84"/>
                  <a:pt x="56" y="84"/>
                  <a:pt x="56" y="84"/>
                </a:cubicBezTo>
                <a:cubicBezTo>
                  <a:pt x="55" y="144"/>
                  <a:pt x="55" y="144"/>
                  <a:pt x="55" y="144"/>
                </a:cubicBezTo>
                <a:cubicBezTo>
                  <a:pt x="75" y="144"/>
                  <a:pt x="75" y="144"/>
                  <a:pt x="75" y="144"/>
                </a:cubicBezTo>
                <a:cubicBezTo>
                  <a:pt x="75" y="93"/>
                  <a:pt x="75" y="93"/>
                  <a:pt x="75" y="93"/>
                </a:cubicBezTo>
                <a:cubicBezTo>
                  <a:pt x="75" y="92"/>
                  <a:pt x="75" y="91"/>
                  <a:pt x="75" y="91"/>
                </a:cubicBezTo>
                <a:cubicBezTo>
                  <a:pt x="75" y="88"/>
                  <a:pt x="75" y="85"/>
                  <a:pt x="76" y="83"/>
                </a:cubicBezTo>
                <a:cubicBezTo>
                  <a:pt x="79" y="76"/>
                  <a:pt x="87" y="70"/>
                  <a:pt x="97" y="70"/>
                </a:cubicBezTo>
                <a:cubicBezTo>
                  <a:pt x="111" y="70"/>
                  <a:pt x="120" y="79"/>
                  <a:pt x="120" y="93"/>
                </a:cubicBezTo>
                <a:lnTo>
                  <a:pt x="120" y="144"/>
                </a:lnTo>
                <a:close/>
                <a:moveTo>
                  <a:pt x="32" y="152"/>
                </a:moveTo>
                <a:cubicBezTo>
                  <a:pt x="4" y="152"/>
                  <a:pt x="4" y="152"/>
                  <a:pt x="4" y="152"/>
                </a:cubicBezTo>
                <a:cubicBezTo>
                  <a:pt x="1" y="152"/>
                  <a:pt x="0" y="150"/>
                  <a:pt x="0" y="148"/>
                </a:cubicBezTo>
                <a:cubicBezTo>
                  <a:pt x="0" y="48"/>
                  <a:pt x="0" y="48"/>
                  <a:pt x="0" y="48"/>
                </a:cubicBezTo>
                <a:cubicBezTo>
                  <a:pt x="0" y="46"/>
                  <a:pt x="1" y="44"/>
                  <a:pt x="4" y="44"/>
                </a:cubicBezTo>
                <a:cubicBezTo>
                  <a:pt x="31" y="44"/>
                  <a:pt x="31" y="44"/>
                  <a:pt x="31" y="44"/>
                </a:cubicBezTo>
                <a:cubicBezTo>
                  <a:pt x="34" y="44"/>
                  <a:pt x="35" y="46"/>
                  <a:pt x="35" y="48"/>
                </a:cubicBezTo>
                <a:cubicBezTo>
                  <a:pt x="36" y="148"/>
                  <a:pt x="36" y="148"/>
                  <a:pt x="36" y="148"/>
                </a:cubicBezTo>
                <a:cubicBezTo>
                  <a:pt x="36" y="149"/>
                  <a:pt x="35" y="150"/>
                  <a:pt x="34" y="151"/>
                </a:cubicBezTo>
                <a:cubicBezTo>
                  <a:pt x="34" y="152"/>
                  <a:pt x="33" y="152"/>
                  <a:pt x="32" y="152"/>
                </a:cubicBezTo>
                <a:close/>
                <a:moveTo>
                  <a:pt x="8" y="144"/>
                </a:moveTo>
                <a:cubicBezTo>
                  <a:pt x="28" y="144"/>
                  <a:pt x="28" y="144"/>
                  <a:pt x="28" y="144"/>
                </a:cubicBezTo>
                <a:cubicBezTo>
                  <a:pt x="28" y="52"/>
                  <a:pt x="28" y="52"/>
                  <a:pt x="28" y="52"/>
                </a:cubicBezTo>
                <a:cubicBezTo>
                  <a:pt x="8" y="52"/>
                  <a:pt x="8" y="52"/>
                  <a:pt x="8" y="52"/>
                </a:cubicBezTo>
                <a:lnTo>
                  <a:pt x="8" y="144"/>
                </a:lnTo>
                <a:close/>
                <a:moveTo>
                  <a:pt x="17" y="36"/>
                </a:moveTo>
                <a:cubicBezTo>
                  <a:pt x="7" y="36"/>
                  <a:pt x="0" y="28"/>
                  <a:pt x="0" y="18"/>
                </a:cubicBezTo>
                <a:cubicBezTo>
                  <a:pt x="0" y="7"/>
                  <a:pt x="7" y="0"/>
                  <a:pt x="18" y="0"/>
                </a:cubicBezTo>
                <a:cubicBezTo>
                  <a:pt x="28" y="0"/>
                  <a:pt x="35" y="7"/>
                  <a:pt x="36" y="18"/>
                </a:cubicBezTo>
                <a:cubicBezTo>
                  <a:pt x="36" y="28"/>
                  <a:pt x="28" y="36"/>
                  <a:pt x="17" y="36"/>
                </a:cubicBezTo>
                <a:close/>
                <a:moveTo>
                  <a:pt x="18" y="8"/>
                </a:moveTo>
                <a:cubicBezTo>
                  <a:pt x="11" y="8"/>
                  <a:pt x="7" y="12"/>
                  <a:pt x="7" y="18"/>
                </a:cubicBezTo>
                <a:cubicBezTo>
                  <a:pt x="7" y="24"/>
                  <a:pt x="11" y="28"/>
                  <a:pt x="17" y="28"/>
                </a:cubicBezTo>
                <a:cubicBezTo>
                  <a:pt x="24" y="28"/>
                  <a:pt x="28" y="24"/>
                  <a:pt x="28" y="18"/>
                </a:cubicBezTo>
                <a:cubicBezTo>
                  <a:pt x="28" y="12"/>
                  <a:pt x="24" y="8"/>
                  <a:pt x="18" y="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671371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3_Title Slide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294260050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xmlns="" id="{C2370C70-68E7-4617-A225-1D9364067B0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834 h 6858000"/>
              <a:gd name="connsiteX3" fmla="*/ 7299359 w 12192000"/>
              <a:gd name="connsiteY3" fmla="*/ 834 h 6858000"/>
              <a:gd name="connsiteX4" fmla="*/ 5650333 w 12192000"/>
              <a:gd name="connsiteY4" fmla="*/ 952898 h 6858000"/>
              <a:gd name="connsiteX5" fmla="*/ 5188428 w 12192000"/>
              <a:gd name="connsiteY5" fmla="*/ 2676753 h 6858000"/>
              <a:gd name="connsiteX6" fmla="*/ 7602472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834"/>
                </a:lnTo>
                <a:lnTo>
                  <a:pt x="7299359" y="834"/>
                </a:lnTo>
                <a:lnTo>
                  <a:pt x="5650333" y="952898"/>
                </a:lnTo>
                <a:cubicBezTo>
                  <a:pt x="5046753" y="1301376"/>
                  <a:pt x="4839950" y="2073172"/>
                  <a:pt x="5188428" y="2676753"/>
                </a:cubicBezTo>
                <a:lnTo>
                  <a:pt x="7602472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2261D2B3-7686-4439-A98A-83FE1B80535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103083" y="667657"/>
            <a:ext cx="4586515" cy="6190343"/>
          </a:xfrm>
          <a:prstGeom prst="rect">
            <a:avLst/>
          </a:prstGeom>
          <a:effectLst>
            <a:outerShdw blurRad="5080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60A99FA0-E189-4B0E-9B8F-A3DE5F5F3372}"/>
              </a:ext>
            </a:extLst>
          </p:cNvPr>
          <p:cNvSpPr txBox="1"/>
          <p:nvPr userDrawn="1"/>
        </p:nvSpPr>
        <p:spPr>
          <a:xfrm>
            <a:off x="0" y="6184900"/>
            <a:ext cx="8303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60E2A6B-A809-4840-BF14-8648BC0BDF87}" type="slidenum">
              <a:rPr lang="id-ID" sz="3200" b="1" i="0" smtClean="0">
                <a:solidFill>
                  <a:schemeClr val="bg1">
                    <a:lumMod val="85000"/>
                  </a:schemeClr>
                </a:solidFill>
                <a:latin typeface="+mj-lt"/>
                <a:ea typeface="Liberation Sans" panose="020B0604020202020204" pitchFamily="34" charset="0"/>
                <a:cs typeface="Segoe UI" panose="020B0502040204020203" pitchFamily="34" charset="0"/>
              </a:rPr>
              <a:pPr algn="ctr"/>
              <a:t>‹#›</a:t>
            </a:fld>
            <a:endParaRPr lang="id-ID" sz="4400" b="1" i="0" dirty="0">
              <a:solidFill>
                <a:schemeClr val="bg1">
                  <a:lumMod val="85000"/>
                </a:schemeClr>
              </a:solidFill>
              <a:latin typeface="+mj-lt"/>
              <a:ea typeface="Liberation Sans" panose="020B0604020202020204" pitchFamily="34" charset="0"/>
              <a:cs typeface="Segoe UI" panose="020B0502040204020203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xmlns="" id="{093601AD-C5B2-48B7-819C-054928968DBF}"/>
              </a:ext>
            </a:extLst>
          </p:cNvPr>
          <p:cNvCxnSpPr>
            <a:cxnSpLocks/>
          </p:cNvCxnSpPr>
          <p:nvPr userDrawn="1"/>
        </p:nvCxnSpPr>
        <p:spPr>
          <a:xfrm flipV="1">
            <a:off x="752168" y="6387043"/>
            <a:ext cx="0" cy="198494"/>
          </a:xfrm>
          <a:prstGeom prst="line">
            <a:avLst/>
          </a:prstGeom>
          <a:ln w="38100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D07CBA7E-9610-4EDF-9813-4BEC03D8CE18}"/>
              </a:ext>
            </a:extLst>
          </p:cNvPr>
          <p:cNvSpPr txBox="1"/>
          <p:nvPr userDrawn="1"/>
        </p:nvSpPr>
        <p:spPr>
          <a:xfrm>
            <a:off x="752168" y="6341557"/>
            <a:ext cx="1573410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100" dirty="0">
                <a:solidFill>
                  <a:schemeClr val="bg1"/>
                </a:solidFill>
              </a:rPr>
              <a:t>www.yourcompany.com</a:t>
            </a:r>
          </a:p>
        </p:txBody>
      </p:sp>
    </p:spTree>
    <p:extLst>
      <p:ext uri="{BB962C8B-B14F-4D97-AF65-F5344CB8AC3E}">
        <p14:creationId xmlns:p14="http://schemas.microsoft.com/office/powerpoint/2010/main" xmlns="" val="1498223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5" grpId="0"/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_Title Slide">
    <p:bg>
      <p:bgPr>
        <a:gradFill flip="none" rotWithShape="1">
          <a:gsLst>
            <a:gs pos="0">
              <a:schemeClr val="accent1"/>
            </a:gs>
            <a:gs pos="100000">
              <a:schemeClr val="accent2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2">
            <a:extLst>
              <a:ext uri="{FF2B5EF4-FFF2-40B4-BE49-F238E27FC236}">
                <a16:creationId xmlns:a16="http://schemas.microsoft.com/office/drawing/2014/main" xmlns="" id="{5E9EE391-9005-4AEC-A6AB-EE575F2205F6}"/>
              </a:ext>
            </a:extLst>
          </p:cNvPr>
          <p:cNvSpPr/>
          <p:nvPr userDrawn="1"/>
        </p:nvSpPr>
        <p:spPr>
          <a:xfrm rot="18900000" flipH="1" flipV="1">
            <a:off x="6966271" y="2816767"/>
            <a:ext cx="5981659" cy="5201053"/>
          </a:xfrm>
          <a:custGeom>
            <a:avLst/>
            <a:gdLst>
              <a:gd name="connsiteX0" fmla="*/ 2160542 w 5334089"/>
              <a:gd name="connsiteY0" fmla="*/ 0 h 4637991"/>
              <a:gd name="connsiteX1" fmla="*/ 5334089 w 5334089"/>
              <a:gd name="connsiteY1" fmla="*/ 3173547 h 4637991"/>
              <a:gd name="connsiteX2" fmla="*/ 5323921 w 5334089"/>
              <a:gd name="connsiteY2" fmla="*/ 3213089 h 4637991"/>
              <a:gd name="connsiteX3" fmla="*/ 3387141 w 5334089"/>
              <a:gd name="connsiteY3" fmla="*/ 4637991 h 4637991"/>
              <a:gd name="connsiteX4" fmla="*/ 2027953 w 5334089"/>
              <a:gd name="connsiteY4" fmla="*/ 4637991 h 4637991"/>
              <a:gd name="connsiteX5" fmla="*/ 0 w 5334089"/>
              <a:gd name="connsiteY5" fmla="*/ 2610038 h 4637991"/>
              <a:gd name="connsiteX6" fmla="*/ 0 w 5334089"/>
              <a:gd name="connsiteY6" fmla="*/ 2160543 h 4637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334089" h="4637991">
                <a:moveTo>
                  <a:pt x="2160542" y="0"/>
                </a:moveTo>
                <a:lnTo>
                  <a:pt x="5334089" y="3173547"/>
                </a:lnTo>
                <a:lnTo>
                  <a:pt x="5323921" y="3213089"/>
                </a:lnTo>
                <a:cubicBezTo>
                  <a:pt x="5067159" y="4038605"/>
                  <a:pt x="4297147" y="4637991"/>
                  <a:pt x="3387141" y="4637991"/>
                </a:cubicBezTo>
                <a:lnTo>
                  <a:pt x="2027953" y="4637991"/>
                </a:lnTo>
                <a:cubicBezTo>
                  <a:pt x="907945" y="4637991"/>
                  <a:pt x="0" y="3730046"/>
                  <a:pt x="0" y="2610038"/>
                </a:cubicBezTo>
                <a:lnTo>
                  <a:pt x="0" y="2160543"/>
                </a:lnTo>
                <a:close/>
              </a:path>
            </a:pathLst>
          </a:custGeom>
          <a:solidFill>
            <a:schemeClr val="bg1">
              <a:alpha val="40000"/>
            </a:schemeClr>
          </a:solidFill>
          <a:ln w="635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icture Placeholder 4">
            <a:extLst>
              <a:ext uri="{FF2B5EF4-FFF2-40B4-BE49-F238E27FC236}">
                <a16:creationId xmlns:a16="http://schemas.microsoft.com/office/drawing/2014/main" xmlns="" id="{C3A68FD6-6F4E-4D28-BC1C-B999173FED2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981371" y="667657"/>
            <a:ext cx="4586515" cy="6190343"/>
          </a:xfrm>
          <a:prstGeom prst="rect">
            <a:avLst/>
          </a:prstGeom>
          <a:effectLst>
            <a:outerShdw blurRad="5080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129033D4-E8BA-4AFF-9804-BC42D7AC0855}"/>
              </a:ext>
            </a:extLst>
          </p:cNvPr>
          <p:cNvSpPr txBox="1"/>
          <p:nvPr userDrawn="1"/>
        </p:nvSpPr>
        <p:spPr>
          <a:xfrm>
            <a:off x="0" y="6184900"/>
            <a:ext cx="8303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60E2A6B-A809-4840-BF14-8648BC0BDF87}" type="slidenum">
              <a:rPr lang="id-ID" sz="3200" b="1" i="0" smtClean="0">
                <a:solidFill>
                  <a:schemeClr val="bg1">
                    <a:lumMod val="85000"/>
                  </a:schemeClr>
                </a:solidFill>
                <a:latin typeface="+mj-lt"/>
                <a:ea typeface="Liberation Sans" panose="020B0604020202020204" pitchFamily="34" charset="0"/>
                <a:cs typeface="Segoe UI" panose="020B0502040204020203" pitchFamily="34" charset="0"/>
              </a:rPr>
              <a:pPr algn="ctr"/>
              <a:t>‹#›</a:t>
            </a:fld>
            <a:endParaRPr lang="id-ID" sz="4400" b="1" i="0" dirty="0">
              <a:solidFill>
                <a:schemeClr val="bg1">
                  <a:lumMod val="85000"/>
                </a:schemeClr>
              </a:solidFill>
              <a:latin typeface="+mj-lt"/>
              <a:ea typeface="Liberation Sans" panose="020B0604020202020204" pitchFamily="34" charset="0"/>
              <a:cs typeface="Segoe UI" panose="020B0502040204020203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xmlns="" id="{E0C8BAF4-C108-4D8E-9489-49EA414FE006}"/>
              </a:ext>
            </a:extLst>
          </p:cNvPr>
          <p:cNvCxnSpPr>
            <a:cxnSpLocks/>
          </p:cNvCxnSpPr>
          <p:nvPr userDrawn="1"/>
        </p:nvCxnSpPr>
        <p:spPr>
          <a:xfrm flipV="1">
            <a:off x="752168" y="6387043"/>
            <a:ext cx="0" cy="198494"/>
          </a:xfrm>
          <a:prstGeom prst="line">
            <a:avLst/>
          </a:prstGeom>
          <a:ln w="38100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2152DD0D-3D70-462F-B669-CA9A3EC0C75F}"/>
              </a:ext>
            </a:extLst>
          </p:cNvPr>
          <p:cNvSpPr txBox="1"/>
          <p:nvPr userDrawn="1"/>
        </p:nvSpPr>
        <p:spPr>
          <a:xfrm>
            <a:off x="752168" y="6341557"/>
            <a:ext cx="1573410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100" dirty="0">
                <a:solidFill>
                  <a:schemeClr val="bg1"/>
                </a:solidFill>
              </a:rPr>
              <a:t>www.yourcompany.com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13F6B914-553B-48A2-B392-388F84ED3758}"/>
              </a:ext>
            </a:extLst>
          </p:cNvPr>
          <p:cNvSpPr txBox="1"/>
          <p:nvPr userDrawn="1"/>
        </p:nvSpPr>
        <p:spPr>
          <a:xfrm>
            <a:off x="10340339" y="271273"/>
            <a:ext cx="981625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sz="1100" dirty="0">
                <a:solidFill>
                  <a:schemeClr val="bg1"/>
                </a:solidFill>
              </a:rPr>
              <a:t>Stay in touch!</a:t>
            </a:r>
          </a:p>
        </p:txBody>
      </p:sp>
      <p:sp>
        <p:nvSpPr>
          <p:cNvPr id="9" name="Freeform 22">
            <a:extLst>
              <a:ext uri="{FF2B5EF4-FFF2-40B4-BE49-F238E27FC236}">
                <a16:creationId xmlns:a16="http://schemas.microsoft.com/office/drawing/2014/main" xmlns="" id="{F0DF19CA-D67E-4F35-B121-5DA726803BE6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1339437" y="372278"/>
            <a:ext cx="132666" cy="106206"/>
          </a:xfrm>
          <a:custGeom>
            <a:avLst/>
            <a:gdLst>
              <a:gd name="T0" fmla="*/ 68 w 200"/>
              <a:gd name="T1" fmla="*/ 160 h 160"/>
              <a:gd name="T2" fmla="*/ 2 w 200"/>
              <a:gd name="T3" fmla="*/ 123 h 160"/>
              <a:gd name="T4" fmla="*/ 17 w 200"/>
              <a:gd name="T5" fmla="*/ 118 h 160"/>
              <a:gd name="T6" fmla="*/ 24 w 200"/>
              <a:gd name="T7" fmla="*/ 100 h 160"/>
              <a:gd name="T8" fmla="*/ 16 w 200"/>
              <a:gd name="T9" fmla="*/ 82 h 160"/>
              <a:gd name="T10" fmla="*/ 12 w 200"/>
              <a:gd name="T11" fmla="*/ 49 h 160"/>
              <a:gd name="T12" fmla="*/ 10 w 200"/>
              <a:gd name="T13" fmla="*/ 31 h 160"/>
              <a:gd name="T14" fmla="*/ 27 w 200"/>
              <a:gd name="T15" fmla="*/ 2 h 160"/>
              <a:gd name="T16" fmla="*/ 44 w 200"/>
              <a:gd name="T17" fmla="*/ 17 h 160"/>
              <a:gd name="T18" fmla="*/ 97 w 200"/>
              <a:gd name="T19" fmla="*/ 14 h 160"/>
              <a:gd name="T20" fmla="*/ 145 w 200"/>
              <a:gd name="T21" fmla="*/ 2 h 160"/>
              <a:gd name="T22" fmla="*/ 172 w 200"/>
              <a:gd name="T23" fmla="*/ 6 h 160"/>
              <a:gd name="T24" fmla="*/ 183 w 200"/>
              <a:gd name="T25" fmla="*/ 2 h 160"/>
              <a:gd name="T26" fmla="*/ 190 w 200"/>
              <a:gd name="T27" fmla="*/ 17 h 160"/>
              <a:gd name="T28" fmla="*/ 196 w 200"/>
              <a:gd name="T29" fmla="*/ 18 h 160"/>
              <a:gd name="T30" fmla="*/ 197 w 200"/>
              <a:gd name="T31" fmla="*/ 19 h 160"/>
              <a:gd name="T32" fmla="*/ 197 w 200"/>
              <a:gd name="T33" fmla="*/ 20 h 160"/>
              <a:gd name="T34" fmla="*/ 200 w 200"/>
              <a:gd name="T35" fmla="*/ 23 h 160"/>
              <a:gd name="T36" fmla="*/ 190 w 200"/>
              <a:gd name="T37" fmla="*/ 42 h 160"/>
              <a:gd name="T38" fmla="*/ 179 w 200"/>
              <a:gd name="T39" fmla="*/ 54 h 160"/>
              <a:gd name="T40" fmla="*/ 105 w 200"/>
              <a:gd name="T41" fmla="*/ 154 h 160"/>
              <a:gd name="T42" fmla="*/ 10 w 200"/>
              <a:gd name="T43" fmla="*/ 126 h 160"/>
              <a:gd name="T44" fmla="*/ 68 w 200"/>
              <a:gd name="T45" fmla="*/ 152 h 160"/>
              <a:gd name="T46" fmla="*/ 103 w 200"/>
              <a:gd name="T47" fmla="*/ 147 h 160"/>
              <a:gd name="T48" fmla="*/ 171 w 200"/>
              <a:gd name="T49" fmla="*/ 55 h 160"/>
              <a:gd name="T50" fmla="*/ 184 w 200"/>
              <a:gd name="T51" fmla="*/ 37 h 160"/>
              <a:gd name="T52" fmla="*/ 190 w 200"/>
              <a:gd name="T53" fmla="*/ 25 h 160"/>
              <a:gd name="T54" fmla="*/ 184 w 200"/>
              <a:gd name="T55" fmla="*/ 26 h 160"/>
              <a:gd name="T56" fmla="*/ 179 w 200"/>
              <a:gd name="T57" fmla="*/ 21 h 160"/>
              <a:gd name="T58" fmla="*/ 178 w 200"/>
              <a:gd name="T59" fmla="*/ 12 h 160"/>
              <a:gd name="T60" fmla="*/ 159 w 200"/>
              <a:gd name="T61" fmla="*/ 18 h 160"/>
              <a:gd name="T62" fmla="*/ 156 w 200"/>
              <a:gd name="T63" fmla="*/ 17 h 160"/>
              <a:gd name="T64" fmla="*/ 131 w 200"/>
              <a:gd name="T65" fmla="*/ 8 h 160"/>
              <a:gd name="T66" fmla="*/ 94 w 200"/>
              <a:gd name="T67" fmla="*/ 44 h 160"/>
              <a:gd name="T68" fmla="*/ 89 w 200"/>
              <a:gd name="T69" fmla="*/ 48 h 160"/>
              <a:gd name="T70" fmla="*/ 35 w 200"/>
              <a:gd name="T71" fmla="*/ 18 h 160"/>
              <a:gd name="T72" fmla="*/ 18 w 200"/>
              <a:gd name="T73" fmla="*/ 31 h 160"/>
              <a:gd name="T74" fmla="*/ 21 w 200"/>
              <a:gd name="T75" fmla="*/ 49 h 160"/>
              <a:gd name="T76" fmla="*/ 18 w 200"/>
              <a:gd name="T77" fmla="*/ 55 h 160"/>
              <a:gd name="T78" fmla="*/ 23 w 200"/>
              <a:gd name="T79" fmla="*/ 78 h 160"/>
              <a:gd name="T80" fmla="*/ 30 w 200"/>
              <a:gd name="T81" fmla="*/ 87 h 160"/>
              <a:gd name="T82" fmla="*/ 31 w 200"/>
              <a:gd name="T83" fmla="*/ 97 h 160"/>
              <a:gd name="T84" fmla="*/ 60 w 200"/>
              <a:gd name="T85" fmla="*/ 119 h 160"/>
              <a:gd name="T86" fmla="*/ 23 w 200"/>
              <a:gd name="T87" fmla="*/ 126 h 160"/>
              <a:gd name="T88" fmla="*/ 11 w 200"/>
              <a:gd name="T89" fmla="*/ 126 h 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200" h="160">
                <a:moveTo>
                  <a:pt x="68" y="160"/>
                </a:moveTo>
                <a:cubicBezTo>
                  <a:pt x="68" y="160"/>
                  <a:pt x="68" y="160"/>
                  <a:pt x="68" y="160"/>
                </a:cubicBezTo>
                <a:cubicBezTo>
                  <a:pt x="50" y="160"/>
                  <a:pt x="33" y="156"/>
                  <a:pt x="20" y="148"/>
                </a:cubicBezTo>
                <a:cubicBezTo>
                  <a:pt x="19" y="147"/>
                  <a:pt x="0" y="132"/>
                  <a:pt x="2" y="123"/>
                </a:cubicBezTo>
                <a:cubicBezTo>
                  <a:pt x="3" y="121"/>
                  <a:pt x="5" y="118"/>
                  <a:pt x="11" y="118"/>
                </a:cubicBezTo>
                <a:cubicBezTo>
                  <a:pt x="13" y="118"/>
                  <a:pt x="15" y="118"/>
                  <a:pt x="17" y="118"/>
                </a:cubicBezTo>
                <a:cubicBezTo>
                  <a:pt x="24" y="118"/>
                  <a:pt x="31" y="118"/>
                  <a:pt x="37" y="117"/>
                </a:cubicBezTo>
                <a:cubicBezTo>
                  <a:pt x="31" y="112"/>
                  <a:pt x="26" y="107"/>
                  <a:pt x="24" y="100"/>
                </a:cubicBezTo>
                <a:cubicBezTo>
                  <a:pt x="23" y="98"/>
                  <a:pt x="21" y="94"/>
                  <a:pt x="21" y="90"/>
                </a:cubicBezTo>
                <a:cubicBezTo>
                  <a:pt x="19" y="88"/>
                  <a:pt x="17" y="85"/>
                  <a:pt x="16" y="82"/>
                </a:cubicBezTo>
                <a:cubicBezTo>
                  <a:pt x="11" y="75"/>
                  <a:pt x="9" y="66"/>
                  <a:pt x="10" y="56"/>
                </a:cubicBezTo>
                <a:cubicBezTo>
                  <a:pt x="10" y="53"/>
                  <a:pt x="11" y="50"/>
                  <a:pt x="12" y="49"/>
                </a:cubicBezTo>
                <a:cubicBezTo>
                  <a:pt x="12" y="48"/>
                  <a:pt x="11" y="46"/>
                  <a:pt x="11" y="45"/>
                </a:cubicBezTo>
                <a:cubicBezTo>
                  <a:pt x="10" y="41"/>
                  <a:pt x="10" y="36"/>
                  <a:pt x="10" y="31"/>
                </a:cubicBezTo>
                <a:cubicBezTo>
                  <a:pt x="11" y="20"/>
                  <a:pt x="15" y="12"/>
                  <a:pt x="22" y="4"/>
                </a:cubicBezTo>
                <a:cubicBezTo>
                  <a:pt x="24" y="3"/>
                  <a:pt x="25" y="2"/>
                  <a:pt x="27" y="2"/>
                </a:cubicBezTo>
                <a:cubicBezTo>
                  <a:pt x="32" y="2"/>
                  <a:pt x="37" y="7"/>
                  <a:pt x="42" y="14"/>
                </a:cubicBezTo>
                <a:cubicBezTo>
                  <a:pt x="43" y="15"/>
                  <a:pt x="44" y="16"/>
                  <a:pt x="44" y="17"/>
                </a:cubicBezTo>
                <a:cubicBezTo>
                  <a:pt x="55" y="27"/>
                  <a:pt x="68" y="34"/>
                  <a:pt x="86" y="39"/>
                </a:cubicBezTo>
                <a:cubicBezTo>
                  <a:pt x="87" y="30"/>
                  <a:pt x="91" y="21"/>
                  <a:pt x="97" y="14"/>
                </a:cubicBezTo>
                <a:cubicBezTo>
                  <a:pt x="106" y="5"/>
                  <a:pt x="118" y="0"/>
                  <a:pt x="131" y="0"/>
                </a:cubicBezTo>
                <a:cubicBezTo>
                  <a:pt x="136" y="0"/>
                  <a:pt x="140" y="1"/>
                  <a:pt x="145" y="2"/>
                </a:cubicBezTo>
                <a:cubicBezTo>
                  <a:pt x="150" y="4"/>
                  <a:pt x="155" y="7"/>
                  <a:pt x="160" y="10"/>
                </a:cubicBezTo>
                <a:cubicBezTo>
                  <a:pt x="164" y="10"/>
                  <a:pt x="168" y="8"/>
                  <a:pt x="172" y="6"/>
                </a:cubicBezTo>
                <a:cubicBezTo>
                  <a:pt x="172" y="6"/>
                  <a:pt x="173" y="6"/>
                  <a:pt x="174" y="5"/>
                </a:cubicBezTo>
                <a:cubicBezTo>
                  <a:pt x="176" y="4"/>
                  <a:pt x="180" y="2"/>
                  <a:pt x="183" y="2"/>
                </a:cubicBezTo>
                <a:cubicBezTo>
                  <a:pt x="187" y="2"/>
                  <a:pt x="189" y="3"/>
                  <a:pt x="190" y="6"/>
                </a:cubicBezTo>
                <a:cubicBezTo>
                  <a:pt x="191" y="9"/>
                  <a:pt x="191" y="13"/>
                  <a:pt x="190" y="17"/>
                </a:cubicBezTo>
                <a:cubicBezTo>
                  <a:pt x="192" y="17"/>
                  <a:pt x="194" y="17"/>
                  <a:pt x="195" y="18"/>
                </a:cubicBezTo>
                <a:cubicBezTo>
                  <a:pt x="196" y="18"/>
                  <a:pt x="196" y="18"/>
                  <a:pt x="196" y="18"/>
                </a:cubicBezTo>
                <a:cubicBezTo>
                  <a:pt x="197" y="19"/>
                  <a:pt x="197" y="19"/>
                  <a:pt x="197" y="19"/>
                </a:cubicBezTo>
                <a:cubicBezTo>
                  <a:pt x="197" y="19"/>
                  <a:pt x="197" y="19"/>
                  <a:pt x="197" y="19"/>
                </a:cubicBezTo>
                <a:cubicBezTo>
                  <a:pt x="197" y="19"/>
                  <a:pt x="197" y="19"/>
                  <a:pt x="197" y="20"/>
                </a:cubicBezTo>
                <a:cubicBezTo>
                  <a:pt x="197" y="20"/>
                  <a:pt x="197" y="20"/>
                  <a:pt x="197" y="20"/>
                </a:cubicBezTo>
                <a:cubicBezTo>
                  <a:pt x="197" y="20"/>
                  <a:pt x="197" y="20"/>
                  <a:pt x="197" y="20"/>
                </a:cubicBezTo>
                <a:cubicBezTo>
                  <a:pt x="200" y="23"/>
                  <a:pt x="200" y="23"/>
                  <a:pt x="200" y="23"/>
                </a:cubicBezTo>
                <a:cubicBezTo>
                  <a:pt x="199" y="24"/>
                  <a:pt x="199" y="24"/>
                  <a:pt x="199" y="24"/>
                </a:cubicBezTo>
                <a:cubicBezTo>
                  <a:pt x="199" y="29"/>
                  <a:pt x="194" y="36"/>
                  <a:pt x="190" y="42"/>
                </a:cubicBezTo>
                <a:cubicBezTo>
                  <a:pt x="188" y="44"/>
                  <a:pt x="186" y="46"/>
                  <a:pt x="184" y="47"/>
                </a:cubicBezTo>
                <a:cubicBezTo>
                  <a:pt x="181" y="50"/>
                  <a:pt x="179" y="52"/>
                  <a:pt x="179" y="54"/>
                </a:cubicBezTo>
                <a:cubicBezTo>
                  <a:pt x="181" y="70"/>
                  <a:pt x="174" y="87"/>
                  <a:pt x="169" y="99"/>
                </a:cubicBezTo>
                <a:cubicBezTo>
                  <a:pt x="157" y="125"/>
                  <a:pt x="134" y="145"/>
                  <a:pt x="105" y="154"/>
                </a:cubicBezTo>
                <a:cubicBezTo>
                  <a:pt x="93" y="158"/>
                  <a:pt x="81" y="160"/>
                  <a:pt x="68" y="160"/>
                </a:cubicBezTo>
                <a:close/>
                <a:moveTo>
                  <a:pt x="10" y="126"/>
                </a:moveTo>
                <a:cubicBezTo>
                  <a:pt x="12" y="130"/>
                  <a:pt x="21" y="139"/>
                  <a:pt x="24" y="141"/>
                </a:cubicBezTo>
                <a:cubicBezTo>
                  <a:pt x="36" y="148"/>
                  <a:pt x="52" y="152"/>
                  <a:pt x="68" y="152"/>
                </a:cubicBezTo>
                <a:cubicBezTo>
                  <a:pt x="68" y="152"/>
                  <a:pt x="68" y="152"/>
                  <a:pt x="68" y="152"/>
                </a:cubicBezTo>
                <a:cubicBezTo>
                  <a:pt x="80" y="152"/>
                  <a:pt x="92" y="150"/>
                  <a:pt x="103" y="147"/>
                </a:cubicBezTo>
                <a:cubicBezTo>
                  <a:pt x="129" y="138"/>
                  <a:pt x="150" y="120"/>
                  <a:pt x="161" y="96"/>
                </a:cubicBezTo>
                <a:cubicBezTo>
                  <a:pt x="166" y="85"/>
                  <a:pt x="172" y="69"/>
                  <a:pt x="171" y="55"/>
                </a:cubicBezTo>
                <a:cubicBezTo>
                  <a:pt x="171" y="49"/>
                  <a:pt x="175" y="45"/>
                  <a:pt x="179" y="41"/>
                </a:cubicBezTo>
                <a:cubicBezTo>
                  <a:pt x="181" y="40"/>
                  <a:pt x="183" y="39"/>
                  <a:pt x="184" y="37"/>
                </a:cubicBezTo>
                <a:cubicBezTo>
                  <a:pt x="190" y="29"/>
                  <a:pt x="191" y="25"/>
                  <a:pt x="191" y="25"/>
                </a:cubicBezTo>
                <a:cubicBezTo>
                  <a:pt x="190" y="25"/>
                  <a:pt x="190" y="25"/>
                  <a:pt x="190" y="25"/>
                </a:cubicBezTo>
                <a:cubicBezTo>
                  <a:pt x="189" y="25"/>
                  <a:pt x="187" y="25"/>
                  <a:pt x="186" y="25"/>
                </a:cubicBezTo>
                <a:cubicBezTo>
                  <a:pt x="185" y="26"/>
                  <a:pt x="185" y="26"/>
                  <a:pt x="184" y="26"/>
                </a:cubicBezTo>
                <a:cubicBezTo>
                  <a:pt x="176" y="28"/>
                  <a:pt x="176" y="28"/>
                  <a:pt x="176" y="28"/>
                </a:cubicBezTo>
                <a:cubicBezTo>
                  <a:pt x="179" y="21"/>
                  <a:pt x="179" y="21"/>
                  <a:pt x="179" y="21"/>
                </a:cubicBezTo>
                <a:cubicBezTo>
                  <a:pt x="183" y="13"/>
                  <a:pt x="183" y="11"/>
                  <a:pt x="183" y="10"/>
                </a:cubicBezTo>
                <a:cubicBezTo>
                  <a:pt x="181" y="10"/>
                  <a:pt x="179" y="11"/>
                  <a:pt x="178" y="12"/>
                </a:cubicBezTo>
                <a:cubicBezTo>
                  <a:pt x="177" y="13"/>
                  <a:pt x="176" y="13"/>
                  <a:pt x="175" y="13"/>
                </a:cubicBezTo>
                <a:cubicBezTo>
                  <a:pt x="170" y="16"/>
                  <a:pt x="164" y="18"/>
                  <a:pt x="159" y="18"/>
                </a:cubicBezTo>
                <a:cubicBezTo>
                  <a:pt x="157" y="19"/>
                  <a:pt x="157" y="19"/>
                  <a:pt x="157" y="19"/>
                </a:cubicBezTo>
                <a:cubicBezTo>
                  <a:pt x="156" y="17"/>
                  <a:pt x="156" y="17"/>
                  <a:pt x="156" y="17"/>
                </a:cubicBezTo>
                <a:cubicBezTo>
                  <a:pt x="152" y="14"/>
                  <a:pt x="147" y="11"/>
                  <a:pt x="142" y="10"/>
                </a:cubicBezTo>
                <a:cubicBezTo>
                  <a:pt x="139" y="8"/>
                  <a:pt x="135" y="8"/>
                  <a:pt x="131" y="8"/>
                </a:cubicBezTo>
                <a:cubicBezTo>
                  <a:pt x="121" y="8"/>
                  <a:pt x="110" y="12"/>
                  <a:pt x="103" y="19"/>
                </a:cubicBezTo>
                <a:cubicBezTo>
                  <a:pt x="97" y="26"/>
                  <a:pt x="94" y="35"/>
                  <a:pt x="94" y="44"/>
                </a:cubicBezTo>
                <a:cubicBezTo>
                  <a:pt x="94" y="49"/>
                  <a:pt x="94" y="49"/>
                  <a:pt x="94" y="49"/>
                </a:cubicBezTo>
                <a:cubicBezTo>
                  <a:pt x="89" y="48"/>
                  <a:pt x="89" y="48"/>
                  <a:pt x="89" y="48"/>
                </a:cubicBezTo>
                <a:cubicBezTo>
                  <a:pt x="67" y="42"/>
                  <a:pt x="51" y="34"/>
                  <a:pt x="39" y="22"/>
                </a:cubicBezTo>
                <a:cubicBezTo>
                  <a:pt x="38" y="22"/>
                  <a:pt x="37" y="20"/>
                  <a:pt x="35" y="18"/>
                </a:cubicBezTo>
                <a:cubicBezTo>
                  <a:pt x="34" y="16"/>
                  <a:pt x="30" y="11"/>
                  <a:pt x="28" y="10"/>
                </a:cubicBezTo>
                <a:cubicBezTo>
                  <a:pt x="21" y="16"/>
                  <a:pt x="19" y="22"/>
                  <a:pt x="18" y="31"/>
                </a:cubicBezTo>
                <a:cubicBezTo>
                  <a:pt x="18" y="36"/>
                  <a:pt x="18" y="40"/>
                  <a:pt x="19" y="44"/>
                </a:cubicBezTo>
                <a:cubicBezTo>
                  <a:pt x="19" y="45"/>
                  <a:pt x="20" y="47"/>
                  <a:pt x="21" y="49"/>
                </a:cubicBezTo>
                <a:cubicBezTo>
                  <a:pt x="23" y="54"/>
                  <a:pt x="23" y="54"/>
                  <a:pt x="23" y="54"/>
                </a:cubicBezTo>
                <a:cubicBezTo>
                  <a:pt x="18" y="55"/>
                  <a:pt x="18" y="55"/>
                  <a:pt x="18" y="55"/>
                </a:cubicBezTo>
                <a:cubicBezTo>
                  <a:pt x="18" y="55"/>
                  <a:pt x="18" y="55"/>
                  <a:pt x="18" y="56"/>
                </a:cubicBezTo>
                <a:cubicBezTo>
                  <a:pt x="17" y="65"/>
                  <a:pt x="19" y="72"/>
                  <a:pt x="23" y="78"/>
                </a:cubicBezTo>
                <a:cubicBezTo>
                  <a:pt x="24" y="81"/>
                  <a:pt x="26" y="83"/>
                  <a:pt x="28" y="85"/>
                </a:cubicBezTo>
                <a:cubicBezTo>
                  <a:pt x="30" y="87"/>
                  <a:pt x="30" y="87"/>
                  <a:pt x="30" y="87"/>
                </a:cubicBezTo>
                <a:cubicBezTo>
                  <a:pt x="30" y="89"/>
                  <a:pt x="30" y="89"/>
                  <a:pt x="30" y="89"/>
                </a:cubicBezTo>
                <a:cubicBezTo>
                  <a:pt x="29" y="91"/>
                  <a:pt x="30" y="94"/>
                  <a:pt x="31" y="97"/>
                </a:cubicBezTo>
                <a:cubicBezTo>
                  <a:pt x="34" y="105"/>
                  <a:pt x="41" y="111"/>
                  <a:pt x="50" y="115"/>
                </a:cubicBezTo>
                <a:cubicBezTo>
                  <a:pt x="60" y="119"/>
                  <a:pt x="60" y="119"/>
                  <a:pt x="60" y="119"/>
                </a:cubicBezTo>
                <a:cubicBezTo>
                  <a:pt x="50" y="122"/>
                  <a:pt x="50" y="122"/>
                  <a:pt x="50" y="122"/>
                </a:cubicBezTo>
                <a:cubicBezTo>
                  <a:pt x="40" y="125"/>
                  <a:pt x="32" y="126"/>
                  <a:pt x="23" y="126"/>
                </a:cubicBezTo>
                <a:cubicBezTo>
                  <a:pt x="21" y="126"/>
                  <a:pt x="19" y="126"/>
                  <a:pt x="17" y="126"/>
                </a:cubicBezTo>
                <a:cubicBezTo>
                  <a:pt x="15" y="126"/>
                  <a:pt x="13" y="126"/>
                  <a:pt x="11" y="126"/>
                </a:cubicBezTo>
                <a:cubicBezTo>
                  <a:pt x="11" y="126"/>
                  <a:pt x="10" y="126"/>
                  <a:pt x="10" y="12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Freeform 35">
            <a:extLst>
              <a:ext uri="{FF2B5EF4-FFF2-40B4-BE49-F238E27FC236}">
                <a16:creationId xmlns:a16="http://schemas.microsoft.com/office/drawing/2014/main" xmlns="" id="{4EA54DC2-324B-4AB9-9223-C5D64FF23D4F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1564697" y="367023"/>
            <a:ext cx="58358" cy="116716"/>
          </a:xfrm>
          <a:custGeom>
            <a:avLst/>
            <a:gdLst>
              <a:gd name="T0" fmla="*/ 60 w 88"/>
              <a:gd name="T1" fmla="*/ 176 h 176"/>
              <a:gd name="T2" fmla="*/ 16 w 88"/>
              <a:gd name="T3" fmla="*/ 176 h 176"/>
              <a:gd name="T4" fmla="*/ 16 w 88"/>
              <a:gd name="T5" fmla="*/ 92 h 176"/>
              <a:gd name="T6" fmla="*/ 0 w 88"/>
              <a:gd name="T7" fmla="*/ 92 h 176"/>
              <a:gd name="T8" fmla="*/ 0 w 88"/>
              <a:gd name="T9" fmla="*/ 56 h 176"/>
              <a:gd name="T10" fmla="*/ 16 w 88"/>
              <a:gd name="T11" fmla="*/ 56 h 176"/>
              <a:gd name="T12" fmla="*/ 17 w 88"/>
              <a:gd name="T13" fmla="*/ 39 h 176"/>
              <a:gd name="T14" fmla="*/ 57 w 88"/>
              <a:gd name="T15" fmla="*/ 0 h 176"/>
              <a:gd name="T16" fmla="*/ 88 w 88"/>
              <a:gd name="T17" fmla="*/ 0 h 176"/>
              <a:gd name="T18" fmla="*/ 88 w 88"/>
              <a:gd name="T19" fmla="*/ 37 h 176"/>
              <a:gd name="T20" fmla="*/ 64 w 88"/>
              <a:gd name="T21" fmla="*/ 37 h 176"/>
              <a:gd name="T22" fmla="*/ 60 w 88"/>
              <a:gd name="T23" fmla="*/ 40 h 176"/>
              <a:gd name="T24" fmla="*/ 60 w 88"/>
              <a:gd name="T25" fmla="*/ 56 h 176"/>
              <a:gd name="T26" fmla="*/ 84 w 88"/>
              <a:gd name="T27" fmla="*/ 56 h 176"/>
              <a:gd name="T28" fmla="*/ 85 w 88"/>
              <a:gd name="T29" fmla="*/ 92 h 176"/>
              <a:gd name="T30" fmla="*/ 60 w 88"/>
              <a:gd name="T31" fmla="*/ 92 h 176"/>
              <a:gd name="T32" fmla="*/ 60 w 88"/>
              <a:gd name="T33" fmla="*/ 176 h 176"/>
              <a:gd name="T34" fmla="*/ 24 w 88"/>
              <a:gd name="T35" fmla="*/ 168 h 176"/>
              <a:gd name="T36" fmla="*/ 52 w 88"/>
              <a:gd name="T37" fmla="*/ 168 h 176"/>
              <a:gd name="T38" fmla="*/ 53 w 88"/>
              <a:gd name="T39" fmla="*/ 84 h 176"/>
              <a:gd name="T40" fmla="*/ 77 w 88"/>
              <a:gd name="T41" fmla="*/ 84 h 176"/>
              <a:gd name="T42" fmla="*/ 76 w 88"/>
              <a:gd name="T43" fmla="*/ 64 h 176"/>
              <a:gd name="T44" fmla="*/ 52 w 88"/>
              <a:gd name="T45" fmla="*/ 64 h 176"/>
              <a:gd name="T46" fmla="*/ 53 w 88"/>
              <a:gd name="T47" fmla="*/ 41 h 176"/>
              <a:gd name="T48" fmla="*/ 64 w 88"/>
              <a:gd name="T49" fmla="*/ 29 h 176"/>
              <a:gd name="T50" fmla="*/ 79 w 88"/>
              <a:gd name="T51" fmla="*/ 29 h 176"/>
              <a:gd name="T52" fmla="*/ 79 w 88"/>
              <a:gd name="T53" fmla="*/ 8 h 176"/>
              <a:gd name="T54" fmla="*/ 57 w 88"/>
              <a:gd name="T55" fmla="*/ 8 h 176"/>
              <a:gd name="T56" fmla="*/ 25 w 88"/>
              <a:gd name="T57" fmla="*/ 39 h 176"/>
              <a:gd name="T58" fmla="*/ 24 w 88"/>
              <a:gd name="T59" fmla="*/ 64 h 176"/>
              <a:gd name="T60" fmla="*/ 8 w 88"/>
              <a:gd name="T61" fmla="*/ 64 h 176"/>
              <a:gd name="T62" fmla="*/ 8 w 88"/>
              <a:gd name="T63" fmla="*/ 84 h 176"/>
              <a:gd name="T64" fmla="*/ 24 w 88"/>
              <a:gd name="T65" fmla="*/ 84 h 176"/>
              <a:gd name="T66" fmla="*/ 24 w 88"/>
              <a:gd name="T67" fmla="*/ 168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88" h="176">
                <a:moveTo>
                  <a:pt x="60" y="176"/>
                </a:moveTo>
                <a:cubicBezTo>
                  <a:pt x="16" y="176"/>
                  <a:pt x="16" y="176"/>
                  <a:pt x="16" y="176"/>
                </a:cubicBezTo>
                <a:cubicBezTo>
                  <a:pt x="16" y="92"/>
                  <a:pt x="16" y="92"/>
                  <a:pt x="16" y="92"/>
                </a:cubicBezTo>
                <a:cubicBezTo>
                  <a:pt x="0" y="92"/>
                  <a:pt x="0" y="92"/>
                  <a:pt x="0" y="92"/>
                </a:cubicBezTo>
                <a:cubicBezTo>
                  <a:pt x="0" y="56"/>
                  <a:pt x="0" y="56"/>
                  <a:pt x="0" y="56"/>
                </a:cubicBezTo>
                <a:cubicBezTo>
                  <a:pt x="16" y="56"/>
                  <a:pt x="16" y="56"/>
                  <a:pt x="16" y="56"/>
                </a:cubicBezTo>
                <a:cubicBezTo>
                  <a:pt x="17" y="39"/>
                  <a:pt x="17" y="39"/>
                  <a:pt x="17" y="39"/>
                </a:cubicBezTo>
                <a:cubicBezTo>
                  <a:pt x="17" y="20"/>
                  <a:pt x="28" y="0"/>
                  <a:pt x="57" y="0"/>
                </a:cubicBezTo>
                <a:cubicBezTo>
                  <a:pt x="88" y="0"/>
                  <a:pt x="88" y="0"/>
                  <a:pt x="88" y="0"/>
                </a:cubicBezTo>
                <a:cubicBezTo>
                  <a:pt x="88" y="37"/>
                  <a:pt x="88" y="37"/>
                  <a:pt x="88" y="37"/>
                </a:cubicBezTo>
                <a:cubicBezTo>
                  <a:pt x="64" y="37"/>
                  <a:pt x="64" y="37"/>
                  <a:pt x="64" y="37"/>
                </a:cubicBezTo>
                <a:cubicBezTo>
                  <a:pt x="62" y="37"/>
                  <a:pt x="60" y="37"/>
                  <a:pt x="60" y="40"/>
                </a:cubicBezTo>
                <a:cubicBezTo>
                  <a:pt x="60" y="56"/>
                  <a:pt x="60" y="56"/>
                  <a:pt x="60" y="56"/>
                </a:cubicBezTo>
                <a:cubicBezTo>
                  <a:pt x="84" y="56"/>
                  <a:pt x="84" y="56"/>
                  <a:pt x="84" y="56"/>
                </a:cubicBezTo>
                <a:cubicBezTo>
                  <a:pt x="85" y="92"/>
                  <a:pt x="85" y="92"/>
                  <a:pt x="85" y="92"/>
                </a:cubicBezTo>
                <a:cubicBezTo>
                  <a:pt x="60" y="92"/>
                  <a:pt x="60" y="92"/>
                  <a:pt x="60" y="92"/>
                </a:cubicBezTo>
                <a:lnTo>
                  <a:pt x="60" y="176"/>
                </a:lnTo>
                <a:close/>
                <a:moveTo>
                  <a:pt x="24" y="168"/>
                </a:moveTo>
                <a:cubicBezTo>
                  <a:pt x="52" y="168"/>
                  <a:pt x="52" y="168"/>
                  <a:pt x="52" y="168"/>
                </a:cubicBezTo>
                <a:cubicBezTo>
                  <a:pt x="53" y="84"/>
                  <a:pt x="53" y="84"/>
                  <a:pt x="53" y="84"/>
                </a:cubicBezTo>
                <a:cubicBezTo>
                  <a:pt x="77" y="84"/>
                  <a:pt x="77" y="84"/>
                  <a:pt x="77" y="84"/>
                </a:cubicBezTo>
                <a:cubicBezTo>
                  <a:pt x="76" y="64"/>
                  <a:pt x="76" y="64"/>
                  <a:pt x="76" y="64"/>
                </a:cubicBezTo>
                <a:cubicBezTo>
                  <a:pt x="52" y="64"/>
                  <a:pt x="52" y="64"/>
                  <a:pt x="52" y="64"/>
                </a:cubicBezTo>
                <a:cubicBezTo>
                  <a:pt x="53" y="41"/>
                  <a:pt x="53" y="41"/>
                  <a:pt x="53" y="41"/>
                </a:cubicBezTo>
                <a:cubicBezTo>
                  <a:pt x="53" y="33"/>
                  <a:pt x="59" y="29"/>
                  <a:pt x="64" y="29"/>
                </a:cubicBezTo>
                <a:cubicBezTo>
                  <a:pt x="79" y="29"/>
                  <a:pt x="79" y="29"/>
                  <a:pt x="79" y="29"/>
                </a:cubicBezTo>
                <a:cubicBezTo>
                  <a:pt x="79" y="8"/>
                  <a:pt x="79" y="8"/>
                  <a:pt x="79" y="8"/>
                </a:cubicBezTo>
                <a:cubicBezTo>
                  <a:pt x="57" y="8"/>
                  <a:pt x="57" y="8"/>
                  <a:pt x="57" y="8"/>
                </a:cubicBezTo>
                <a:cubicBezTo>
                  <a:pt x="28" y="8"/>
                  <a:pt x="25" y="32"/>
                  <a:pt x="25" y="39"/>
                </a:cubicBezTo>
                <a:cubicBezTo>
                  <a:pt x="24" y="64"/>
                  <a:pt x="24" y="64"/>
                  <a:pt x="24" y="64"/>
                </a:cubicBezTo>
                <a:cubicBezTo>
                  <a:pt x="8" y="64"/>
                  <a:pt x="8" y="64"/>
                  <a:pt x="8" y="64"/>
                </a:cubicBezTo>
                <a:cubicBezTo>
                  <a:pt x="8" y="84"/>
                  <a:pt x="8" y="84"/>
                  <a:pt x="8" y="84"/>
                </a:cubicBezTo>
                <a:cubicBezTo>
                  <a:pt x="24" y="84"/>
                  <a:pt x="24" y="84"/>
                  <a:pt x="24" y="84"/>
                </a:cubicBezTo>
                <a:lnTo>
                  <a:pt x="24" y="16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11" name="Freeform 55">
            <a:extLst>
              <a:ext uri="{FF2B5EF4-FFF2-40B4-BE49-F238E27FC236}">
                <a16:creationId xmlns:a16="http://schemas.microsoft.com/office/drawing/2014/main" xmlns="" id="{8E68F15F-9804-4E07-8BAD-EC6D79A2FCA2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1703340" y="367021"/>
            <a:ext cx="113778" cy="116718"/>
          </a:xfrm>
          <a:custGeom>
            <a:avLst/>
            <a:gdLst>
              <a:gd name="T0" fmla="*/ 116 w 148"/>
              <a:gd name="T1" fmla="*/ 152 h 152"/>
              <a:gd name="T2" fmla="*/ 112 w 148"/>
              <a:gd name="T3" fmla="*/ 93 h 152"/>
              <a:gd name="T4" fmla="*/ 84 w 148"/>
              <a:gd name="T5" fmla="*/ 86 h 152"/>
              <a:gd name="T6" fmla="*/ 84 w 148"/>
              <a:gd name="T7" fmla="*/ 93 h 152"/>
              <a:gd name="T8" fmla="*/ 79 w 148"/>
              <a:gd name="T9" fmla="*/ 152 h 152"/>
              <a:gd name="T10" fmla="*/ 49 w 148"/>
              <a:gd name="T11" fmla="*/ 151 h 152"/>
              <a:gd name="T12" fmla="*/ 48 w 148"/>
              <a:gd name="T13" fmla="*/ 78 h 152"/>
              <a:gd name="T14" fmla="*/ 48 w 148"/>
              <a:gd name="T15" fmla="*/ 50 h 152"/>
              <a:gd name="T16" fmla="*/ 75 w 148"/>
              <a:gd name="T17" fmla="*/ 49 h 152"/>
              <a:gd name="T18" fmla="*/ 79 w 148"/>
              <a:gd name="T19" fmla="*/ 56 h 152"/>
              <a:gd name="T20" fmla="*/ 148 w 148"/>
              <a:gd name="T21" fmla="*/ 89 h 152"/>
              <a:gd name="T22" fmla="*/ 144 w 148"/>
              <a:gd name="T23" fmla="*/ 152 h 152"/>
              <a:gd name="T24" fmla="*/ 140 w 148"/>
              <a:gd name="T25" fmla="*/ 144 h 152"/>
              <a:gd name="T26" fmla="*/ 108 w 148"/>
              <a:gd name="T27" fmla="*/ 54 h 152"/>
              <a:gd name="T28" fmla="*/ 76 w 148"/>
              <a:gd name="T29" fmla="*/ 69 h 152"/>
              <a:gd name="T30" fmla="*/ 71 w 148"/>
              <a:gd name="T31" fmla="*/ 65 h 152"/>
              <a:gd name="T32" fmla="*/ 56 w 148"/>
              <a:gd name="T33" fmla="*/ 57 h 152"/>
              <a:gd name="T34" fmla="*/ 56 w 148"/>
              <a:gd name="T35" fmla="*/ 84 h 152"/>
              <a:gd name="T36" fmla="*/ 75 w 148"/>
              <a:gd name="T37" fmla="*/ 144 h 152"/>
              <a:gd name="T38" fmla="*/ 75 w 148"/>
              <a:gd name="T39" fmla="*/ 91 h 152"/>
              <a:gd name="T40" fmla="*/ 97 w 148"/>
              <a:gd name="T41" fmla="*/ 70 h 152"/>
              <a:gd name="T42" fmla="*/ 120 w 148"/>
              <a:gd name="T43" fmla="*/ 144 h 152"/>
              <a:gd name="T44" fmla="*/ 4 w 148"/>
              <a:gd name="T45" fmla="*/ 152 h 152"/>
              <a:gd name="T46" fmla="*/ 0 w 148"/>
              <a:gd name="T47" fmla="*/ 48 h 152"/>
              <a:gd name="T48" fmla="*/ 31 w 148"/>
              <a:gd name="T49" fmla="*/ 44 h 152"/>
              <a:gd name="T50" fmla="*/ 36 w 148"/>
              <a:gd name="T51" fmla="*/ 148 h 152"/>
              <a:gd name="T52" fmla="*/ 32 w 148"/>
              <a:gd name="T53" fmla="*/ 152 h 152"/>
              <a:gd name="T54" fmla="*/ 28 w 148"/>
              <a:gd name="T55" fmla="*/ 144 h 152"/>
              <a:gd name="T56" fmla="*/ 8 w 148"/>
              <a:gd name="T57" fmla="*/ 52 h 152"/>
              <a:gd name="T58" fmla="*/ 17 w 148"/>
              <a:gd name="T59" fmla="*/ 36 h 152"/>
              <a:gd name="T60" fmla="*/ 18 w 148"/>
              <a:gd name="T61" fmla="*/ 0 h 152"/>
              <a:gd name="T62" fmla="*/ 17 w 148"/>
              <a:gd name="T63" fmla="*/ 36 h 152"/>
              <a:gd name="T64" fmla="*/ 7 w 148"/>
              <a:gd name="T65" fmla="*/ 18 h 152"/>
              <a:gd name="T66" fmla="*/ 28 w 148"/>
              <a:gd name="T67" fmla="*/ 18 h 1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48" h="152">
                <a:moveTo>
                  <a:pt x="144" y="152"/>
                </a:moveTo>
                <a:cubicBezTo>
                  <a:pt x="116" y="152"/>
                  <a:pt x="116" y="152"/>
                  <a:pt x="116" y="152"/>
                </a:cubicBezTo>
                <a:cubicBezTo>
                  <a:pt x="113" y="152"/>
                  <a:pt x="112" y="150"/>
                  <a:pt x="112" y="148"/>
                </a:cubicBezTo>
                <a:cubicBezTo>
                  <a:pt x="112" y="93"/>
                  <a:pt x="112" y="93"/>
                  <a:pt x="112" y="93"/>
                </a:cubicBezTo>
                <a:cubicBezTo>
                  <a:pt x="112" y="83"/>
                  <a:pt x="106" y="77"/>
                  <a:pt x="97" y="77"/>
                </a:cubicBezTo>
                <a:cubicBezTo>
                  <a:pt x="91" y="77"/>
                  <a:pt x="85" y="82"/>
                  <a:pt x="84" y="86"/>
                </a:cubicBezTo>
                <a:cubicBezTo>
                  <a:pt x="83" y="87"/>
                  <a:pt x="83" y="89"/>
                  <a:pt x="83" y="90"/>
                </a:cubicBezTo>
                <a:cubicBezTo>
                  <a:pt x="83" y="91"/>
                  <a:pt x="84" y="92"/>
                  <a:pt x="84" y="93"/>
                </a:cubicBezTo>
                <a:cubicBezTo>
                  <a:pt x="84" y="148"/>
                  <a:pt x="84" y="148"/>
                  <a:pt x="84" y="148"/>
                </a:cubicBezTo>
                <a:cubicBezTo>
                  <a:pt x="84" y="150"/>
                  <a:pt x="82" y="152"/>
                  <a:pt x="79" y="152"/>
                </a:cubicBezTo>
                <a:cubicBezTo>
                  <a:pt x="51" y="152"/>
                  <a:pt x="51" y="152"/>
                  <a:pt x="51" y="152"/>
                </a:cubicBezTo>
                <a:cubicBezTo>
                  <a:pt x="50" y="152"/>
                  <a:pt x="49" y="152"/>
                  <a:pt x="49" y="151"/>
                </a:cubicBezTo>
                <a:cubicBezTo>
                  <a:pt x="48" y="150"/>
                  <a:pt x="47" y="149"/>
                  <a:pt x="47" y="148"/>
                </a:cubicBezTo>
                <a:cubicBezTo>
                  <a:pt x="48" y="78"/>
                  <a:pt x="48" y="78"/>
                  <a:pt x="48" y="78"/>
                </a:cubicBezTo>
                <a:cubicBezTo>
                  <a:pt x="48" y="69"/>
                  <a:pt x="48" y="60"/>
                  <a:pt x="47" y="53"/>
                </a:cubicBezTo>
                <a:cubicBezTo>
                  <a:pt x="47" y="52"/>
                  <a:pt x="48" y="51"/>
                  <a:pt x="48" y="50"/>
                </a:cubicBezTo>
                <a:cubicBezTo>
                  <a:pt x="49" y="50"/>
                  <a:pt x="50" y="49"/>
                  <a:pt x="51" y="49"/>
                </a:cubicBezTo>
                <a:cubicBezTo>
                  <a:pt x="75" y="49"/>
                  <a:pt x="75" y="49"/>
                  <a:pt x="75" y="49"/>
                </a:cubicBezTo>
                <a:cubicBezTo>
                  <a:pt x="78" y="49"/>
                  <a:pt x="79" y="51"/>
                  <a:pt x="79" y="53"/>
                </a:cubicBezTo>
                <a:cubicBezTo>
                  <a:pt x="79" y="56"/>
                  <a:pt x="79" y="56"/>
                  <a:pt x="79" y="56"/>
                </a:cubicBezTo>
                <a:cubicBezTo>
                  <a:pt x="86" y="51"/>
                  <a:pt x="95" y="46"/>
                  <a:pt x="108" y="46"/>
                </a:cubicBezTo>
                <a:cubicBezTo>
                  <a:pt x="133" y="46"/>
                  <a:pt x="148" y="62"/>
                  <a:pt x="148" y="89"/>
                </a:cubicBezTo>
                <a:cubicBezTo>
                  <a:pt x="148" y="148"/>
                  <a:pt x="148" y="148"/>
                  <a:pt x="148" y="148"/>
                </a:cubicBezTo>
                <a:cubicBezTo>
                  <a:pt x="148" y="150"/>
                  <a:pt x="146" y="152"/>
                  <a:pt x="144" y="152"/>
                </a:cubicBezTo>
                <a:close/>
                <a:moveTo>
                  <a:pt x="120" y="144"/>
                </a:moveTo>
                <a:cubicBezTo>
                  <a:pt x="140" y="144"/>
                  <a:pt x="140" y="144"/>
                  <a:pt x="140" y="144"/>
                </a:cubicBezTo>
                <a:cubicBezTo>
                  <a:pt x="140" y="89"/>
                  <a:pt x="140" y="89"/>
                  <a:pt x="140" y="89"/>
                </a:cubicBezTo>
                <a:cubicBezTo>
                  <a:pt x="140" y="58"/>
                  <a:pt x="120" y="54"/>
                  <a:pt x="108" y="54"/>
                </a:cubicBezTo>
                <a:cubicBezTo>
                  <a:pt x="93" y="54"/>
                  <a:pt x="83" y="62"/>
                  <a:pt x="79" y="67"/>
                </a:cubicBezTo>
                <a:cubicBezTo>
                  <a:pt x="79" y="68"/>
                  <a:pt x="77" y="69"/>
                  <a:pt x="76" y="69"/>
                </a:cubicBezTo>
                <a:cubicBezTo>
                  <a:pt x="75" y="69"/>
                  <a:pt x="75" y="69"/>
                  <a:pt x="75" y="69"/>
                </a:cubicBezTo>
                <a:cubicBezTo>
                  <a:pt x="73" y="69"/>
                  <a:pt x="71" y="67"/>
                  <a:pt x="71" y="65"/>
                </a:cubicBezTo>
                <a:cubicBezTo>
                  <a:pt x="71" y="57"/>
                  <a:pt x="71" y="57"/>
                  <a:pt x="71" y="57"/>
                </a:cubicBezTo>
                <a:cubicBezTo>
                  <a:pt x="56" y="57"/>
                  <a:pt x="56" y="57"/>
                  <a:pt x="56" y="57"/>
                </a:cubicBezTo>
                <a:cubicBezTo>
                  <a:pt x="56" y="63"/>
                  <a:pt x="56" y="71"/>
                  <a:pt x="56" y="78"/>
                </a:cubicBezTo>
                <a:cubicBezTo>
                  <a:pt x="56" y="84"/>
                  <a:pt x="56" y="84"/>
                  <a:pt x="56" y="84"/>
                </a:cubicBezTo>
                <a:cubicBezTo>
                  <a:pt x="55" y="144"/>
                  <a:pt x="55" y="144"/>
                  <a:pt x="55" y="144"/>
                </a:cubicBezTo>
                <a:cubicBezTo>
                  <a:pt x="75" y="144"/>
                  <a:pt x="75" y="144"/>
                  <a:pt x="75" y="144"/>
                </a:cubicBezTo>
                <a:cubicBezTo>
                  <a:pt x="75" y="93"/>
                  <a:pt x="75" y="93"/>
                  <a:pt x="75" y="93"/>
                </a:cubicBezTo>
                <a:cubicBezTo>
                  <a:pt x="75" y="92"/>
                  <a:pt x="75" y="91"/>
                  <a:pt x="75" y="91"/>
                </a:cubicBezTo>
                <a:cubicBezTo>
                  <a:pt x="75" y="88"/>
                  <a:pt x="75" y="85"/>
                  <a:pt x="76" y="83"/>
                </a:cubicBezTo>
                <a:cubicBezTo>
                  <a:pt x="79" y="76"/>
                  <a:pt x="87" y="70"/>
                  <a:pt x="97" y="70"/>
                </a:cubicBezTo>
                <a:cubicBezTo>
                  <a:pt x="111" y="70"/>
                  <a:pt x="120" y="79"/>
                  <a:pt x="120" y="93"/>
                </a:cubicBezTo>
                <a:lnTo>
                  <a:pt x="120" y="144"/>
                </a:lnTo>
                <a:close/>
                <a:moveTo>
                  <a:pt x="32" y="152"/>
                </a:moveTo>
                <a:cubicBezTo>
                  <a:pt x="4" y="152"/>
                  <a:pt x="4" y="152"/>
                  <a:pt x="4" y="152"/>
                </a:cubicBezTo>
                <a:cubicBezTo>
                  <a:pt x="1" y="152"/>
                  <a:pt x="0" y="150"/>
                  <a:pt x="0" y="148"/>
                </a:cubicBezTo>
                <a:cubicBezTo>
                  <a:pt x="0" y="48"/>
                  <a:pt x="0" y="48"/>
                  <a:pt x="0" y="48"/>
                </a:cubicBezTo>
                <a:cubicBezTo>
                  <a:pt x="0" y="46"/>
                  <a:pt x="1" y="44"/>
                  <a:pt x="4" y="44"/>
                </a:cubicBezTo>
                <a:cubicBezTo>
                  <a:pt x="31" y="44"/>
                  <a:pt x="31" y="44"/>
                  <a:pt x="31" y="44"/>
                </a:cubicBezTo>
                <a:cubicBezTo>
                  <a:pt x="34" y="44"/>
                  <a:pt x="35" y="46"/>
                  <a:pt x="35" y="48"/>
                </a:cubicBezTo>
                <a:cubicBezTo>
                  <a:pt x="36" y="148"/>
                  <a:pt x="36" y="148"/>
                  <a:pt x="36" y="148"/>
                </a:cubicBezTo>
                <a:cubicBezTo>
                  <a:pt x="36" y="149"/>
                  <a:pt x="35" y="150"/>
                  <a:pt x="34" y="151"/>
                </a:cubicBezTo>
                <a:cubicBezTo>
                  <a:pt x="34" y="152"/>
                  <a:pt x="33" y="152"/>
                  <a:pt x="32" y="152"/>
                </a:cubicBezTo>
                <a:close/>
                <a:moveTo>
                  <a:pt x="8" y="144"/>
                </a:moveTo>
                <a:cubicBezTo>
                  <a:pt x="28" y="144"/>
                  <a:pt x="28" y="144"/>
                  <a:pt x="28" y="144"/>
                </a:cubicBezTo>
                <a:cubicBezTo>
                  <a:pt x="28" y="52"/>
                  <a:pt x="28" y="52"/>
                  <a:pt x="28" y="52"/>
                </a:cubicBezTo>
                <a:cubicBezTo>
                  <a:pt x="8" y="52"/>
                  <a:pt x="8" y="52"/>
                  <a:pt x="8" y="52"/>
                </a:cubicBezTo>
                <a:lnTo>
                  <a:pt x="8" y="144"/>
                </a:lnTo>
                <a:close/>
                <a:moveTo>
                  <a:pt x="17" y="36"/>
                </a:moveTo>
                <a:cubicBezTo>
                  <a:pt x="7" y="36"/>
                  <a:pt x="0" y="28"/>
                  <a:pt x="0" y="18"/>
                </a:cubicBezTo>
                <a:cubicBezTo>
                  <a:pt x="0" y="7"/>
                  <a:pt x="7" y="0"/>
                  <a:pt x="18" y="0"/>
                </a:cubicBezTo>
                <a:cubicBezTo>
                  <a:pt x="28" y="0"/>
                  <a:pt x="35" y="7"/>
                  <a:pt x="36" y="18"/>
                </a:cubicBezTo>
                <a:cubicBezTo>
                  <a:pt x="36" y="28"/>
                  <a:pt x="28" y="36"/>
                  <a:pt x="17" y="36"/>
                </a:cubicBezTo>
                <a:close/>
                <a:moveTo>
                  <a:pt x="18" y="8"/>
                </a:moveTo>
                <a:cubicBezTo>
                  <a:pt x="11" y="8"/>
                  <a:pt x="7" y="12"/>
                  <a:pt x="7" y="18"/>
                </a:cubicBezTo>
                <a:cubicBezTo>
                  <a:pt x="7" y="24"/>
                  <a:pt x="11" y="28"/>
                  <a:pt x="17" y="28"/>
                </a:cubicBezTo>
                <a:cubicBezTo>
                  <a:pt x="24" y="28"/>
                  <a:pt x="28" y="24"/>
                  <a:pt x="28" y="18"/>
                </a:cubicBezTo>
                <a:cubicBezTo>
                  <a:pt x="28" y="12"/>
                  <a:pt x="24" y="8"/>
                  <a:pt x="18" y="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502414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xmlns="" id="{D1AA015A-CD35-4782-835B-E13C83910A1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05979" y="2140991"/>
            <a:ext cx="2407642" cy="2140724"/>
          </a:xfrm>
          <a:prstGeom prst="rect">
            <a:avLst/>
          </a:prstGeom>
          <a:noFill/>
          <a:effectLst>
            <a:outerShdw blurRad="190500" dist="25400" dir="5400000" algn="t" rotWithShape="0">
              <a:prstClr val="black">
                <a:alpha val="20000"/>
              </a:prst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xmlns="" id="{F094D71B-BD34-45A9-A385-13602B82481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596778" y="4020589"/>
            <a:ext cx="2407642" cy="2140724"/>
          </a:xfrm>
          <a:prstGeom prst="rect">
            <a:avLst/>
          </a:prstGeom>
          <a:noFill/>
          <a:effectLst>
            <a:outerShdw blurRad="190500" dist="25400" dir="5400000" algn="t" rotWithShape="0">
              <a:prstClr val="black">
                <a:alpha val="20000"/>
              </a:prst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15" name="Picture Placeholder 11">
            <a:extLst>
              <a:ext uri="{FF2B5EF4-FFF2-40B4-BE49-F238E27FC236}">
                <a16:creationId xmlns:a16="http://schemas.microsoft.com/office/drawing/2014/main" xmlns="" id="{3A46F855-B0FB-4FDB-AAA8-8A36A97ACCE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78379" y="4020589"/>
            <a:ext cx="2407642" cy="2140724"/>
          </a:xfrm>
          <a:prstGeom prst="rect">
            <a:avLst/>
          </a:prstGeom>
          <a:noFill/>
          <a:effectLst>
            <a:outerShdw blurRad="190500" dist="25400" dir="5400000" algn="t" rotWithShape="0">
              <a:prstClr val="black">
                <a:alpha val="20000"/>
              </a:prst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17" name="Picture Placeholder 11">
            <a:extLst>
              <a:ext uri="{FF2B5EF4-FFF2-40B4-BE49-F238E27FC236}">
                <a16:creationId xmlns:a16="http://schemas.microsoft.com/office/drawing/2014/main" xmlns="" id="{281E1D6F-C74D-4267-B5B5-F7E391A3F41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96777" y="2140991"/>
            <a:ext cx="2407644" cy="1732750"/>
          </a:xfrm>
          <a:prstGeom prst="rect">
            <a:avLst/>
          </a:prstGeom>
          <a:noFill/>
          <a:effectLst>
            <a:outerShdw blurRad="190500" dist="25400" dir="5400000" algn="t" rotWithShape="0">
              <a:prstClr val="black">
                <a:alpha val="20000"/>
              </a:prst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18" name="Picture Placeholder 11">
            <a:extLst>
              <a:ext uri="{FF2B5EF4-FFF2-40B4-BE49-F238E27FC236}">
                <a16:creationId xmlns:a16="http://schemas.microsoft.com/office/drawing/2014/main" xmlns="" id="{E7209F6F-D1AE-4ED9-A6BA-40135BFDAA4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187574" y="4428563"/>
            <a:ext cx="2407644" cy="1732750"/>
          </a:xfrm>
          <a:prstGeom prst="rect">
            <a:avLst/>
          </a:prstGeom>
          <a:noFill/>
          <a:effectLst>
            <a:outerShdw blurRad="190500" dist="25400" dir="5400000" algn="t" rotWithShape="0">
              <a:prstClr val="black">
                <a:alpha val="20000"/>
              </a:prst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19" name="Picture Placeholder 11">
            <a:extLst>
              <a:ext uri="{FF2B5EF4-FFF2-40B4-BE49-F238E27FC236}">
                <a16:creationId xmlns:a16="http://schemas.microsoft.com/office/drawing/2014/main" xmlns="" id="{B6F62D77-003C-4B55-A2C8-3321C34A386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778372" y="2140991"/>
            <a:ext cx="2407644" cy="1732750"/>
          </a:xfrm>
          <a:prstGeom prst="rect">
            <a:avLst/>
          </a:prstGeom>
          <a:noFill/>
          <a:effectLst>
            <a:outerShdw blurRad="190500" dist="25400" dir="5400000" algn="t" rotWithShape="0">
              <a:prstClr val="black">
                <a:alpha val="20000"/>
              </a:prst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14" name="Picture Placeholder 11">
            <a:extLst>
              <a:ext uri="{FF2B5EF4-FFF2-40B4-BE49-F238E27FC236}">
                <a16:creationId xmlns:a16="http://schemas.microsoft.com/office/drawing/2014/main" xmlns="" id="{73D94484-49F6-406F-8811-A5582D389BE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187576" y="2140991"/>
            <a:ext cx="2407642" cy="2140724"/>
          </a:xfrm>
          <a:prstGeom prst="rect">
            <a:avLst/>
          </a:prstGeom>
          <a:noFill/>
          <a:effectLst>
            <a:outerShdw blurRad="3810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16" name="Picture Placeholder 11">
            <a:extLst>
              <a:ext uri="{FF2B5EF4-FFF2-40B4-BE49-F238E27FC236}">
                <a16:creationId xmlns:a16="http://schemas.microsoft.com/office/drawing/2014/main" xmlns="" id="{FD281DC9-BB56-4A59-897B-888B793E1C1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05977" y="4428563"/>
            <a:ext cx="2407644" cy="1732750"/>
          </a:xfrm>
          <a:prstGeom prst="rect">
            <a:avLst/>
          </a:prstGeom>
          <a:noFill/>
          <a:effectLst>
            <a:outerShdw blurRad="3810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xmlns="" id="{F7AC5212-FFFB-49D7-B6A0-3A1F54A0B0C2}"/>
              </a:ext>
            </a:extLst>
          </p:cNvPr>
          <p:cNvSpPr/>
          <p:nvPr userDrawn="1"/>
        </p:nvSpPr>
        <p:spPr>
          <a:xfrm rot="2700000">
            <a:off x="5885875" y="356597"/>
            <a:ext cx="420250" cy="420251"/>
          </a:xfrm>
          <a:custGeom>
            <a:avLst/>
            <a:gdLst>
              <a:gd name="connsiteX0" fmla="*/ 46911 w 543701"/>
              <a:gd name="connsiteY0" fmla="*/ 46911 h 543702"/>
              <a:gd name="connsiteX1" fmla="*/ 160163 w 543701"/>
              <a:gd name="connsiteY1" fmla="*/ 0 h 543702"/>
              <a:gd name="connsiteX2" fmla="*/ 543701 w 543701"/>
              <a:gd name="connsiteY2" fmla="*/ 0 h 543702"/>
              <a:gd name="connsiteX3" fmla="*/ 467191 w 543701"/>
              <a:gd name="connsiteY3" fmla="*/ 76511 h 543702"/>
              <a:gd name="connsiteX4" fmla="*/ 236674 w 543701"/>
              <a:gd name="connsiteY4" fmla="*/ 76511 h 543702"/>
              <a:gd name="connsiteX5" fmla="*/ 76511 w 543701"/>
              <a:gd name="connsiteY5" fmla="*/ 236674 h 543702"/>
              <a:gd name="connsiteX6" fmla="*/ 76511 w 543701"/>
              <a:gd name="connsiteY6" fmla="*/ 467191 h 543702"/>
              <a:gd name="connsiteX7" fmla="*/ 0 w 543701"/>
              <a:gd name="connsiteY7" fmla="*/ 543702 h 543702"/>
              <a:gd name="connsiteX8" fmla="*/ 0 w 543701"/>
              <a:gd name="connsiteY8" fmla="*/ 160163 h 543702"/>
              <a:gd name="connsiteX9" fmla="*/ 46911 w 543701"/>
              <a:gd name="connsiteY9" fmla="*/ 46911 h 543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43701" h="543702">
                <a:moveTo>
                  <a:pt x="46911" y="46911"/>
                </a:moveTo>
                <a:cubicBezTo>
                  <a:pt x="75894" y="17927"/>
                  <a:pt x="115936" y="0"/>
                  <a:pt x="160163" y="0"/>
                </a:cubicBezTo>
                <a:lnTo>
                  <a:pt x="543701" y="0"/>
                </a:lnTo>
                <a:lnTo>
                  <a:pt x="467191" y="76511"/>
                </a:lnTo>
                <a:lnTo>
                  <a:pt x="236674" y="76511"/>
                </a:lnTo>
                <a:cubicBezTo>
                  <a:pt x="148218" y="76511"/>
                  <a:pt x="76511" y="148218"/>
                  <a:pt x="76511" y="236674"/>
                </a:cubicBezTo>
                <a:lnTo>
                  <a:pt x="76511" y="467191"/>
                </a:lnTo>
                <a:lnTo>
                  <a:pt x="0" y="543702"/>
                </a:lnTo>
                <a:lnTo>
                  <a:pt x="0" y="160163"/>
                </a:lnTo>
                <a:cubicBezTo>
                  <a:pt x="0" y="115935"/>
                  <a:pt x="17927" y="75894"/>
                  <a:pt x="46911" y="46911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xmlns="" id="{3A4C979C-D3D2-482F-B9A2-E0A563E8927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30514" y="656506"/>
            <a:ext cx="10130972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marL="0" lvl="0"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673594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 nodePh="1">
                                  <p:stCondLst>
                                    <p:cond delay="100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 nodePh="1">
                                  <p:stCondLst>
                                    <p:cond delay="100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 nodePh="1">
                                  <p:stCondLst>
                                    <p:cond delay="1250"/>
                                  </p:stCondLst>
                                  <p:endCondLst>
                                    <p:cond evt="begin" delay="0">
                                      <p:tn val="2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 nodePh="1">
                                  <p:stCondLst>
                                    <p:cond delay="1250"/>
                                  </p:stCondLst>
                                  <p:endCondLst>
                                    <p:cond evt="begin" delay="0">
                                      <p:tn val="2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grpId="0" nodeType="withEffect" nodePh="1">
                                  <p:stCondLst>
                                    <p:cond delay="1000"/>
                                  </p:stCondLst>
                                  <p:endCondLst>
                                    <p:cond evt="begin" delay="0">
                                      <p:tn val="2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decel="100000" fill="hold" grpId="0" nodeType="withEffect" nodePh="1">
                                  <p:stCondLst>
                                    <p:cond delay="1750"/>
                                  </p:stCondLst>
                                  <p:endCondLst>
                                    <p:cond evt="begin" delay="0">
                                      <p:tn val="3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decel="100000" fill="hold" grpId="0" nodeType="withEffect" nodePh="1">
                                  <p:stCondLst>
                                    <p:cond delay="1750"/>
                                  </p:stCondLst>
                                  <p:endCondLst>
                                    <p:cond evt="begin" delay="0">
                                      <p:tn val="3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decel="100000" fill="hold" grpId="0" nodeType="withEffect" nodePh="1">
                                  <p:stCondLst>
                                    <p:cond delay="1500"/>
                                  </p:stCondLst>
                                  <p:endCondLst>
                                    <p:cond evt="begin" delay="0">
                                      <p:tn val="4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5" grpId="0"/>
      <p:bldP spid="17" grpId="0"/>
      <p:bldP spid="18" grpId="0"/>
      <p:bldP spid="19" grpId="0"/>
      <p:bldP spid="14" grpId="0"/>
      <p:bldP spid="16" grpId="0"/>
      <p:bldP spid="20" grpId="0" animBg="1"/>
      <p:bldP spid="21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: Shape 24">
            <a:extLst>
              <a:ext uri="{FF2B5EF4-FFF2-40B4-BE49-F238E27FC236}">
                <a16:creationId xmlns:a16="http://schemas.microsoft.com/office/drawing/2014/main" xmlns="" id="{0D5F3D8E-04A4-429F-AAC2-9741F7A0B250}"/>
              </a:ext>
            </a:extLst>
          </p:cNvPr>
          <p:cNvSpPr/>
          <p:nvPr userDrawn="1"/>
        </p:nvSpPr>
        <p:spPr>
          <a:xfrm rot="18900000">
            <a:off x="-669116" y="-1037369"/>
            <a:ext cx="5334089" cy="4637991"/>
          </a:xfrm>
          <a:custGeom>
            <a:avLst/>
            <a:gdLst>
              <a:gd name="connsiteX0" fmla="*/ 2160542 w 5334089"/>
              <a:gd name="connsiteY0" fmla="*/ 0 h 4637991"/>
              <a:gd name="connsiteX1" fmla="*/ 5334089 w 5334089"/>
              <a:gd name="connsiteY1" fmla="*/ 3173547 h 4637991"/>
              <a:gd name="connsiteX2" fmla="*/ 5323921 w 5334089"/>
              <a:gd name="connsiteY2" fmla="*/ 3213089 h 4637991"/>
              <a:gd name="connsiteX3" fmla="*/ 3387141 w 5334089"/>
              <a:gd name="connsiteY3" fmla="*/ 4637991 h 4637991"/>
              <a:gd name="connsiteX4" fmla="*/ 2027953 w 5334089"/>
              <a:gd name="connsiteY4" fmla="*/ 4637991 h 4637991"/>
              <a:gd name="connsiteX5" fmla="*/ 0 w 5334089"/>
              <a:gd name="connsiteY5" fmla="*/ 2610038 h 4637991"/>
              <a:gd name="connsiteX6" fmla="*/ 0 w 5334089"/>
              <a:gd name="connsiteY6" fmla="*/ 2160543 h 4637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334089" h="4637991">
                <a:moveTo>
                  <a:pt x="2160542" y="0"/>
                </a:moveTo>
                <a:lnTo>
                  <a:pt x="5334089" y="3173547"/>
                </a:lnTo>
                <a:lnTo>
                  <a:pt x="5323921" y="3213089"/>
                </a:lnTo>
                <a:cubicBezTo>
                  <a:pt x="5067159" y="4038605"/>
                  <a:pt x="4297147" y="4637991"/>
                  <a:pt x="3387141" y="4637991"/>
                </a:cubicBezTo>
                <a:lnTo>
                  <a:pt x="2027953" y="4637991"/>
                </a:lnTo>
                <a:cubicBezTo>
                  <a:pt x="907945" y="4637991"/>
                  <a:pt x="0" y="3730046"/>
                  <a:pt x="0" y="2610038"/>
                </a:cubicBezTo>
                <a:lnTo>
                  <a:pt x="0" y="2160543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3500000" scaled="1"/>
          </a:gradFill>
          <a:ln w="635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xmlns="" id="{66CDF1EE-67A0-462A-B175-47FF17ACB76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82179" y="1785258"/>
            <a:ext cx="10027643" cy="3715656"/>
          </a:xfrm>
          <a:prstGeom prst="rect">
            <a:avLst/>
          </a:prstGeom>
          <a:effectLst>
            <a:outerShdw blurRad="508000" dist="1143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xmlns="" id="{D0F5A383-4CA6-4FCF-9C46-A347635D538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88743" y="4475611"/>
            <a:ext cx="1393372" cy="1393372"/>
          </a:xfrm>
          <a:prstGeom prst="rect">
            <a:avLst/>
          </a:prstGeom>
          <a:effectLst>
            <a:outerShdw blurRad="317500" dist="508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en-US" dirty="0"/>
          </a:p>
        </p:txBody>
      </p:sp>
      <p:sp>
        <p:nvSpPr>
          <p:cNvPr id="23" name="Picture Placeholder 5">
            <a:extLst>
              <a:ext uri="{FF2B5EF4-FFF2-40B4-BE49-F238E27FC236}">
                <a16:creationId xmlns:a16="http://schemas.microsoft.com/office/drawing/2014/main" xmlns="" id="{EB3406A8-ECF9-4F6A-B81D-A8A2CA0A96F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750629" y="4475611"/>
            <a:ext cx="1393372" cy="1393372"/>
          </a:xfrm>
          <a:prstGeom prst="rect">
            <a:avLst/>
          </a:prstGeom>
          <a:effectLst>
            <a:outerShdw blurRad="317500" dist="508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24" name="Picture Placeholder 5">
            <a:extLst>
              <a:ext uri="{FF2B5EF4-FFF2-40B4-BE49-F238E27FC236}">
                <a16:creationId xmlns:a16="http://schemas.microsoft.com/office/drawing/2014/main" xmlns="" id="{70E7F85C-6FB7-4795-B97C-993940EC3E3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412515" y="4475611"/>
            <a:ext cx="1393372" cy="1393372"/>
          </a:xfrm>
          <a:prstGeom prst="rect">
            <a:avLst/>
          </a:prstGeom>
          <a:effectLst>
            <a:outerShdw blurRad="317500" dist="508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543408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 nodePh="1">
                                  <p:stCondLst>
                                    <p:cond delay="17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2" decel="100000" fill="hold" grpId="0" nodeType="withEffect" nodePh="1">
                                  <p:stCondLst>
                                    <p:cond delay="225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decel="100000" fill="hold" grpId="0" nodeType="withEffect" nodePh="1">
                                  <p:stCondLst>
                                    <p:cond delay="2250"/>
                                  </p:stCondLst>
                                  <p:endCondLst>
                                    <p:cond evt="begin" delay="0">
                                      <p:tn val="1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2" decel="100000" fill="hold" grpId="0" nodeType="withEffect" nodePh="1">
                                  <p:stCondLst>
                                    <p:cond delay="2250"/>
                                  </p:stCondLst>
                                  <p:endCondLst>
                                    <p:cond evt="begin" delay="0">
                                      <p:tn val="2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4" grpId="0"/>
      <p:bldP spid="6" grpId="0"/>
      <p:bldP spid="23" grpId="0"/>
      <p:bldP spid="24" grpId="0"/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xmlns="" id="{8A3315E9-47D4-40C2-BC49-1455B374719D}"/>
              </a:ext>
            </a:extLst>
          </p:cNvPr>
          <p:cNvSpPr/>
          <p:nvPr userDrawn="1"/>
        </p:nvSpPr>
        <p:spPr>
          <a:xfrm>
            <a:off x="1" y="0"/>
            <a:ext cx="12192000" cy="2120126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135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xmlns="" id="{72AAE235-C901-4820-8877-89A5596CCA1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743814" y="3698568"/>
            <a:ext cx="1707848" cy="1873046"/>
          </a:xfrm>
          <a:custGeom>
            <a:avLst/>
            <a:gdLst>
              <a:gd name="connsiteX0" fmla="*/ 52841 w 1707848"/>
              <a:gd name="connsiteY0" fmla="*/ 0 h 1873046"/>
              <a:gd name="connsiteX1" fmla="*/ 1655007 w 1707848"/>
              <a:gd name="connsiteY1" fmla="*/ 0 h 1873046"/>
              <a:gd name="connsiteX2" fmla="*/ 1707848 w 1707848"/>
              <a:gd name="connsiteY2" fmla="*/ 52841 h 1873046"/>
              <a:gd name="connsiteX3" fmla="*/ 1707848 w 1707848"/>
              <a:gd name="connsiteY3" fmla="*/ 1820205 h 1873046"/>
              <a:gd name="connsiteX4" fmla="*/ 1655007 w 1707848"/>
              <a:gd name="connsiteY4" fmla="*/ 1873046 h 1873046"/>
              <a:gd name="connsiteX5" fmla="*/ 52841 w 1707848"/>
              <a:gd name="connsiteY5" fmla="*/ 1873046 h 1873046"/>
              <a:gd name="connsiteX6" fmla="*/ 0 w 1707848"/>
              <a:gd name="connsiteY6" fmla="*/ 1820205 h 1873046"/>
              <a:gd name="connsiteX7" fmla="*/ 0 w 1707848"/>
              <a:gd name="connsiteY7" fmla="*/ 52841 h 1873046"/>
              <a:gd name="connsiteX8" fmla="*/ 52841 w 1707848"/>
              <a:gd name="connsiteY8" fmla="*/ 0 h 1873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07848" h="1873046">
                <a:moveTo>
                  <a:pt x="52841" y="0"/>
                </a:moveTo>
                <a:lnTo>
                  <a:pt x="1655007" y="0"/>
                </a:lnTo>
                <a:cubicBezTo>
                  <a:pt x="1684190" y="0"/>
                  <a:pt x="1707848" y="23658"/>
                  <a:pt x="1707848" y="52841"/>
                </a:cubicBezTo>
                <a:lnTo>
                  <a:pt x="1707848" y="1820205"/>
                </a:lnTo>
                <a:cubicBezTo>
                  <a:pt x="1707848" y="1849388"/>
                  <a:pt x="1684190" y="1873046"/>
                  <a:pt x="1655007" y="1873046"/>
                </a:cubicBezTo>
                <a:lnTo>
                  <a:pt x="52841" y="1873046"/>
                </a:lnTo>
                <a:cubicBezTo>
                  <a:pt x="23658" y="1873046"/>
                  <a:pt x="0" y="1849388"/>
                  <a:pt x="0" y="1820205"/>
                </a:cubicBezTo>
                <a:lnTo>
                  <a:pt x="0" y="52841"/>
                </a:lnTo>
                <a:cubicBezTo>
                  <a:pt x="0" y="23658"/>
                  <a:pt x="23658" y="0"/>
                  <a:pt x="52841" y="0"/>
                </a:cubicBezTo>
                <a:close/>
              </a:path>
            </a:pathLst>
          </a:custGeom>
          <a:noFill/>
          <a:effectLst>
            <a:outerShdw blurRad="381000" dist="50800" dir="5400000" algn="t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xmlns="" id="{A9E10AA3-FA53-4770-AF29-51AD7505DF8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740338" y="3698568"/>
            <a:ext cx="1707848" cy="1873046"/>
          </a:xfrm>
          <a:custGeom>
            <a:avLst/>
            <a:gdLst>
              <a:gd name="connsiteX0" fmla="*/ 52841 w 1707848"/>
              <a:gd name="connsiteY0" fmla="*/ 0 h 1873046"/>
              <a:gd name="connsiteX1" fmla="*/ 1655007 w 1707848"/>
              <a:gd name="connsiteY1" fmla="*/ 0 h 1873046"/>
              <a:gd name="connsiteX2" fmla="*/ 1707848 w 1707848"/>
              <a:gd name="connsiteY2" fmla="*/ 52841 h 1873046"/>
              <a:gd name="connsiteX3" fmla="*/ 1707848 w 1707848"/>
              <a:gd name="connsiteY3" fmla="*/ 1820205 h 1873046"/>
              <a:gd name="connsiteX4" fmla="*/ 1655007 w 1707848"/>
              <a:gd name="connsiteY4" fmla="*/ 1873046 h 1873046"/>
              <a:gd name="connsiteX5" fmla="*/ 52841 w 1707848"/>
              <a:gd name="connsiteY5" fmla="*/ 1873046 h 1873046"/>
              <a:gd name="connsiteX6" fmla="*/ 0 w 1707848"/>
              <a:gd name="connsiteY6" fmla="*/ 1820205 h 1873046"/>
              <a:gd name="connsiteX7" fmla="*/ 0 w 1707848"/>
              <a:gd name="connsiteY7" fmla="*/ 52841 h 1873046"/>
              <a:gd name="connsiteX8" fmla="*/ 52841 w 1707848"/>
              <a:gd name="connsiteY8" fmla="*/ 0 h 1873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07848" h="1873046">
                <a:moveTo>
                  <a:pt x="52841" y="0"/>
                </a:moveTo>
                <a:lnTo>
                  <a:pt x="1655007" y="0"/>
                </a:lnTo>
                <a:cubicBezTo>
                  <a:pt x="1684190" y="0"/>
                  <a:pt x="1707848" y="23658"/>
                  <a:pt x="1707848" y="52841"/>
                </a:cubicBezTo>
                <a:lnTo>
                  <a:pt x="1707848" y="1820205"/>
                </a:lnTo>
                <a:cubicBezTo>
                  <a:pt x="1707848" y="1849388"/>
                  <a:pt x="1684190" y="1873046"/>
                  <a:pt x="1655007" y="1873046"/>
                </a:cubicBezTo>
                <a:lnTo>
                  <a:pt x="52841" y="1873046"/>
                </a:lnTo>
                <a:cubicBezTo>
                  <a:pt x="23658" y="1873046"/>
                  <a:pt x="0" y="1849388"/>
                  <a:pt x="0" y="1820205"/>
                </a:cubicBezTo>
                <a:lnTo>
                  <a:pt x="0" y="52841"/>
                </a:lnTo>
                <a:cubicBezTo>
                  <a:pt x="0" y="23658"/>
                  <a:pt x="23658" y="0"/>
                  <a:pt x="52841" y="0"/>
                </a:cubicBezTo>
                <a:close/>
              </a:path>
            </a:pathLst>
          </a:custGeom>
          <a:noFill/>
          <a:effectLst>
            <a:outerShdw blurRad="381000" dist="50800" dir="5400000" algn="t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xmlns="" id="{A7E938F8-59C7-4FF0-AD9B-4243C356AFC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751350" y="3433871"/>
            <a:ext cx="2190550" cy="2402440"/>
          </a:xfrm>
          <a:custGeom>
            <a:avLst/>
            <a:gdLst>
              <a:gd name="connsiteX0" fmla="*/ 67776 w 2190550"/>
              <a:gd name="connsiteY0" fmla="*/ 0 h 2402440"/>
              <a:gd name="connsiteX1" fmla="*/ 2122774 w 2190550"/>
              <a:gd name="connsiteY1" fmla="*/ 0 h 2402440"/>
              <a:gd name="connsiteX2" fmla="*/ 2190550 w 2190550"/>
              <a:gd name="connsiteY2" fmla="*/ 67776 h 2402440"/>
              <a:gd name="connsiteX3" fmla="*/ 2190550 w 2190550"/>
              <a:gd name="connsiteY3" fmla="*/ 2334664 h 2402440"/>
              <a:gd name="connsiteX4" fmla="*/ 2122774 w 2190550"/>
              <a:gd name="connsiteY4" fmla="*/ 2402440 h 2402440"/>
              <a:gd name="connsiteX5" fmla="*/ 67776 w 2190550"/>
              <a:gd name="connsiteY5" fmla="*/ 2402440 h 2402440"/>
              <a:gd name="connsiteX6" fmla="*/ 0 w 2190550"/>
              <a:gd name="connsiteY6" fmla="*/ 2334664 h 2402440"/>
              <a:gd name="connsiteX7" fmla="*/ 0 w 2190550"/>
              <a:gd name="connsiteY7" fmla="*/ 67776 h 2402440"/>
              <a:gd name="connsiteX8" fmla="*/ 67776 w 2190550"/>
              <a:gd name="connsiteY8" fmla="*/ 0 h 2402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90550" h="2402440">
                <a:moveTo>
                  <a:pt x="67776" y="0"/>
                </a:moveTo>
                <a:lnTo>
                  <a:pt x="2122774" y="0"/>
                </a:lnTo>
                <a:cubicBezTo>
                  <a:pt x="2160206" y="0"/>
                  <a:pt x="2190550" y="30344"/>
                  <a:pt x="2190550" y="67776"/>
                </a:cubicBezTo>
                <a:lnTo>
                  <a:pt x="2190550" y="2334664"/>
                </a:lnTo>
                <a:cubicBezTo>
                  <a:pt x="2190550" y="2372096"/>
                  <a:pt x="2160206" y="2402440"/>
                  <a:pt x="2122774" y="2402440"/>
                </a:cubicBezTo>
                <a:lnTo>
                  <a:pt x="67776" y="2402440"/>
                </a:lnTo>
                <a:cubicBezTo>
                  <a:pt x="30344" y="2402440"/>
                  <a:pt x="0" y="2372096"/>
                  <a:pt x="0" y="2334664"/>
                </a:cubicBezTo>
                <a:lnTo>
                  <a:pt x="0" y="67776"/>
                </a:lnTo>
                <a:cubicBezTo>
                  <a:pt x="0" y="30344"/>
                  <a:pt x="30344" y="0"/>
                  <a:pt x="67776" y="0"/>
                </a:cubicBezTo>
                <a:close/>
              </a:path>
            </a:pathLst>
          </a:custGeom>
          <a:noFill/>
          <a:effectLst>
            <a:outerShdw blurRad="381000" dist="63500" dir="5400000" algn="t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xmlns="" id="{7700FFC7-DDF5-47E7-9283-20BF7F6D06C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250100" y="3433871"/>
            <a:ext cx="2190550" cy="2402440"/>
          </a:xfrm>
          <a:custGeom>
            <a:avLst/>
            <a:gdLst>
              <a:gd name="connsiteX0" fmla="*/ 67776 w 2190550"/>
              <a:gd name="connsiteY0" fmla="*/ 0 h 2402440"/>
              <a:gd name="connsiteX1" fmla="*/ 2122774 w 2190550"/>
              <a:gd name="connsiteY1" fmla="*/ 0 h 2402440"/>
              <a:gd name="connsiteX2" fmla="*/ 2190550 w 2190550"/>
              <a:gd name="connsiteY2" fmla="*/ 67776 h 2402440"/>
              <a:gd name="connsiteX3" fmla="*/ 2190550 w 2190550"/>
              <a:gd name="connsiteY3" fmla="*/ 2334664 h 2402440"/>
              <a:gd name="connsiteX4" fmla="*/ 2122774 w 2190550"/>
              <a:gd name="connsiteY4" fmla="*/ 2402440 h 2402440"/>
              <a:gd name="connsiteX5" fmla="*/ 67776 w 2190550"/>
              <a:gd name="connsiteY5" fmla="*/ 2402440 h 2402440"/>
              <a:gd name="connsiteX6" fmla="*/ 0 w 2190550"/>
              <a:gd name="connsiteY6" fmla="*/ 2334664 h 2402440"/>
              <a:gd name="connsiteX7" fmla="*/ 0 w 2190550"/>
              <a:gd name="connsiteY7" fmla="*/ 67776 h 2402440"/>
              <a:gd name="connsiteX8" fmla="*/ 67776 w 2190550"/>
              <a:gd name="connsiteY8" fmla="*/ 0 h 2402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90550" h="2402440">
                <a:moveTo>
                  <a:pt x="67776" y="0"/>
                </a:moveTo>
                <a:lnTo>
                  <a:pt x="2122774" y="0"/>
                </a:lnTo>
                <a:cubicBezTo>
                  <a:pt x="2160206" y="0"/>
                  <a:pt x="2190550" y="30344"/>
                  <a:pt x="2190550" y="67776"/>
                </a:cubicBezTo>
                <a:lnTo>
                  <a:pt x="2190550" y="2334664"/>
                </a:lnTo>
                <a:cubicBezTo>
                  <a:pt x="2190550" y="2372096"/>
                  <a:pt x="2160206" y="2402440"/>
                  <a:pt x="2122774" y="2402440"/>
                </a:cubicBezTo>
                <a:lnTo>
                  <a:pt x="67776" y="2402440"/>
                </a:lnTo>
                <a:cubicBezTo>
                  <a:pt x="30344" y="2402440"/>
                  <a:pt x="0" y="2372096"/>
                  <a:pt x="0" y="2334664"/>
                </a:cubicBezTo>
                <a:lnTo>
                  <a:pt x="0" y="67776"/>
                </a:lnTo>
                <a:cubicBezTo>
                  <a:pt x="0" y="30344"/>
                  <a:pt x="30344" y="0"/>
                  <a:pt x="67776" y="0"/>
                </a:cubicBezTo>
                <a:close/>
              </a:path>
            </a:pathLst>
          </a:custGeom>
          <a:noFill/>
          <a:effectLst>
            <a:outerShdw blurRad="381000" dist="63500" dir="5400000" algn="t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xmlns="" id="{1C54477A-16CB-454A-BC90-52A0A8C8A57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717621" y="3123382"/>
            <a:ext cx="2756758" cy="3023418"/>
          </a:xfrm>
          <a:custGeom>
            <a:avLst/>
            <a:gdLst>
              <a:gd name="connsiteX0" fmla="*/ 85294 w 2756758"/>
              <a:gd name="connsiteY0" fmla="*/ 0 h 3023418"/>
              <a:gd name="connsiteX1" fmla="*/ 2671464 w 2756758"/>
              <a:gd name="connsiteY1" fmla="*/ 0 h 3023418"/>
              <a:gd name="connsiteX2" fmla="*/ 2756758 w 2756758"/>
              <a:gd name="connsiteY2" fmla="*/ 85294 h 3023418"/>
              <a:gd name="connsiteX3" fmla="*/ 2756758 w 2756758"/>
              <a:gd name="connsiteY3" fmla="*/ 2938124 h 3023418"/>
              <a:gd name="connsiteX4" fmla="*/ 2671464 w 2756758"/>
              <a:gd name="connsiteY4" fmla="*/ 3023418 h 3023418"/>
              <a:gd name="connsiteX5" fmla="*/ 85294 w 2756758"/>
              <a:gd name="connsiteY5" fmla="*/ 3023418 h 3023418"/>
              <a:gd name="connsiteX6" fmla="*/ 0 w 2756758"/>
              <a:gd name="connsiteY6" fmla="*/ 2938124 h 3023418"/>
              <a:gd name="connsiteX7" fmla="*/ 0 w 2756758"/>
              <a:gd name="connsiteY7" fmla="*/ 85294 h 3023418"/>
              <a:gd name="connsiteX8" fmla="*/ 85294 w 2756758"/>
              <a:gd name="connsiteY8" fmla="*/ 0 h 3023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56758" h="3023418">
                <a:moveTo>
                  <a:pt x="85294" y="0"/>
                </a:moveTo>
                <a:lnTo>
                  <a:pt x="2671464" y="0"/>
                </a:lnTo>
                <a:cubicBezTo>
                  <a:pt x="2718571" y="0"/>
                  <a:pt x="2756758" y="38187"/>
                  <a:pt x="2756758" y="85294"/>
                </a:cubicBezTo>
                <a:lnTo>
                  <a:pt x="2756758" y="2938124"/>
                </a:lnTo>
                <a:cubicBezTo>
                  <a:pt x="2756758" y="2985231"/>
                  <a:pt x="2718571" y="3023418"/>
                  <a:pt x="2671464" y="3023418"/>
                </a:cubicBezTo>
                <a:lnTo>
                  <a:pt x="85294" y="3023418"/>
                </a:lnTo>
                <a:cubicBezTo>
                  <a:pt x="38187" y="3023418"/>
                  <a:pt x="0" y="2985231"/>
                  <a:pt x="0" y="2938124"/>
                </a:cubicBezTo>
                <a:lnTo>
                  <a:pt x="0" y="85294"/>
                </a:lnTo>
                <a:cubicBezTo>
                  <a:pt x="0" y="38187"/>
                  <a:pt x="38187" y="0"/>
                  <a:pt x="85294" y="0"/>
                </a:cubicBezTo>
                <a:close/>
              </a:path>
            </a:pathLst>
          </a:custGeom>
          <a:noFill/>
          <a:effectLst>
            <a:outerShdw blurRad="3810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xmlns="" id="{C2AE5845-EDCA-4BE4-9D34-404A526945C3}"/>
              </a:ext>
            </a:extLst>
          </p:cNvPr>
          <p:cNvSpPr/>
          <p:nvPr userDrawn="1"/>
        </p:nvSpPr>
        <p:spPr>
          <a:xfrm rot="2700000">
            <a:off x="5885875" y="356597"/>
            <a:ext cx="420250" cy="420251"/>
          </a:xfrm>
          <a:custGeom>
            <a:avLst/>
            <a:gdLst>
              <a:gd name="connsiteX0" fmla="*/ 46911 w 543701"/>
              <a:gd name="connsiteY0" fmla="*/ 46911 h 543702"/>
              <a:gd name="connsiteX1" fmla="*/ 160163 w 543701"/>
              <a:gd name="connsiteY1" fmla="*/ 0 h 543702"/>
              <a:gd name="connsiteX2" fmla="*/ 543701 w 543701"/>
              <a:gd name="connsiteY2" fmla="*/ 0 h 543702"/>
              <a:gd name="connsiteX3" fmla="*/ 467191 w 543701"/>
              <a:gd name="connsiteY3" fmla="*/ 76511 h 543702"/>
              <a:gd name="connsiteX4" fmla="*/ 236674 w 543701"/>
              <a:gd name="connsiteY4" fmla="*/ 76511 h 543702"/>
              <a:gd name="connsiteX5" fmla="*/ 76511 w 543701"/>
              <a:gd name="connsiteY5" fmla="*/ 236674 h 543702"/>
              <a:gd name="connsiteX6" fmla="*/ 76511 w 543701"/>
              <a:gd name="connsiteY6" fmla="*/ 467191 h 543702"/>
              <a:gd name="connsiteX7" fmla="*/ 0 w 543701"/>
              <a:gd name="connsiteY7" fmla="*/ 543702 h 543702"/>
              <a:gd name="connsiteX8" fmla="*/ 0 w 543701"/>
              <a:gd name="connsiteY8" fmla="*/ 160163 h 543702"/>
              <a:gd name="connsiteX9" fmla="*/ 46911 w 543701"/>
              <a:gd name="connsiteY9" fmla="*/ 46911 h 543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43701" h="543702">
                <a:moveTo>
                  <a:pt x="46911" y="46911"/>
                </a:moveTo>
                <a:cubicBezTo>
                  <a:pt x="75894" y="17927"/>
                  <a:pt x="115936" y="0"/>
                  <a:pt x="160163" y="0"/>
                </a:cubicBezTo>
                <a:lnTo>
                  <a:pt x="543701" y="0"/>
                </a:lnTo>
                <a:lnTo>
                  <a:pt x="467191" y="76511"/>
                </a:lnTo>
                <a:lnTo>
                  <a:pt x="236674" y="76511"/>
                </a:lnTo>
                <a:cubicBezTo>
                  <a:pt x="148218" y="76511"/>
                  <a:pt x="76511" y="148218"/>
                  <a:pt x="76511" y="236674"/>
                </a:cubicBezTo>
                <a:lnTo>
                  <a:pt x="76511" y="467191"/>
                </a:lnTo>
                <a:lnTo>
                  <a:pt x="0" y="543702"/>
                </a:lnTo>
                <a:lnTo>
                  <a:pt x="0" y="160163"/>
                </a:lnTo>
                <a:cubicBezTo>
                  <a:pt x="0" y="115935"/>
                  <a:pt x="17927" y="75894"/>
                  <a:pt x="46911" y="4691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xmlns="" id="{057A99A1-3773-46D1-98D7-EC84803B196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30514" y="656506"/>
            <a:ext cx="10130972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en-US" sz="3600" dirty="0">
                <a:solidFill>
                  <a:schemeClr val="bg1"/>
                </a:solidFill>
                <a:latin typeface="+mj-lt"/>
              </a:defRPr>
            </a:lvl1pPr>
          </a:lstStyle>
          <a:p>
            <a:pPr marL="0" lvl="0"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6BCE3F9B-CD9E-4CF1-B309-28A33F713B44}"/>
              </a:ext>
            </a:extLst>
          </p:cNvPr>
          <p:cNvSpPr txBox="1"/>
          <p:nvPr userDrawn="1"/>
        </p:nvSpPr>
        <p:spPr>
          <a:xfrm>
            <a:off x="10340339" y="271273"/>
            <a:ext cx="981625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sz="1100" dirty="0">
                <a:solidFill>
                  <a:schemeClr val="bg1"/>
                </a:solidFill>
              </a:rPr>
              <a:t>Stay in touch!</a:t>
            </a:r>
          </a:p>
        </p:txBody>
      </p:sp>
      <p:sp>
        <p:nvSpPr>
          <p:cNvPr id="11" name="Freeform 22">
            <a:extLst>
              <a:ext uri="{FF2B5EF4-FFF2-40B4-BE49-F238E27FC236}">
                <a16:creationId xmlns:a16="http://schemas.microsoft.com/office/drawing/2014/main" xmlns="" id="{0F07E3DF-3A75-46A8-A933-FCC4CF5A8921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1339437" y="372278"/>
            <a:ext cx="132666" cy="106206"/>
          </a:xfrm>
          <a:custGeom>
            <a:avLst/>
            <a:gdLst>
              <a:gd name="T0" fmla="*/ 68 w 200"/>
              <a:gd name="T1" fmla="*/ 160 h 160"/>
              <a:gd name="T2" fmla="*/ 2 w 200"/>
              <a:gd name="T3" fmla="*/ 123 h 160"/>
              <a:gd name="T4" fmla="*/ 17 w 200"/>
              <a:gd name="T5" fmla="*/ 118 h 160"/>
              <a:gd name="T6" fmla="*/ 24 w 200"/>
              <a:gd name="T7" fmla="*/ 100 h 160"/>
              <a:gd name="T8" fmla="*/ 16 w 200"/>
              <a:gd name="T9" fmla="*/ 82 h 160"/>
              <a:gd name="T10" fmla="*/ 12 w 200"/>
              <a:gd name="T11" fmla="*/ 49 h 160"/>
              <a:gd name="T12" fmla="*/ 10 w 200"/>
              <a:gd name="T13" fmla="*/ 31 h 160"/>
              <a:gd name="T14" fmla="*/ 27 w 200"/>
              <a:gd name="T15" fmla="*/ 2 h 160"/>
              <a:gd name="T16" fmla="*/ 44 w 200"/>
              <a:gd name="T17" fmla="*/ 17 h 160"/>
              <a:gd name="T18" fmla="*/ 97 w 200"/>
              <a:gd name="T19" fmla="*/ 14 h 160"/>
              <a:gd name="T20" fmla="*/ 145 w 200"/>
              <a:gd name="T21" fmla="*/ 2 h 160"/>
              <a:gd name="T22" fmla="*/ 172 w 200"/>
              <a:gd name="T23" fmla="*/ 6 h 160"/>
              <a:gd name="T24" fmla="*/ 183 w 200"/>
              <a:gd name="T25" fmla="*/ 2 h 160"/>
              <a:gd name="T26" fmla="*/ 190 w 200"/>
              <a:gd name="T27" fmla="*/ 17 h 160"/>
              <a:gd name="T28" fmla="*/ 196 w 200"/>
              <a:gd name="T29" fmla="*/ 18 h 160"/>
              <a:gd name="T30" fmla="*/ 197 w 200"/>
              <a:gd name="T31" fmla="*/ 19 h 160"/>
              <a:gd name="T32" fmla="*/ 197 w 200"/>
              <a:gd name="T33" fmla="*/ 20 h 160"/>
              <a:gd name="T34" fmla="*/ 200 w 200"/>
              <a:gd name="T35" fmla="*/ 23 h 160"/>
              <a:gd name="T36" fmla="*/ 190 w 200"/>
              <a:gd name="T37" fmla="*/ 42 h 160"/>
              <a:gd name="T38" fmla="*/ 179 w 200"/>
              <a:gd name="T39" fmla="*/ 54 h 160"/>
              <a:gd name="T40" fmla="*/ 105 w 200"/>
              <a:gd name="T41" fmla="*/ 154 h 160"/>
              <a:gd name="T42" fmla="*/ 10 w 200"/>
              <a:gd name="T43" fmla="*/ 126 h 160"/>
              <a:gd name="T44" fmla="*/ 68 w 200"/>
              <a:gd name="T45" fmla="*/ 152 h 160"/>
              <a:gd name="T46" fmla="*/ 103 w 200"/>
              <a:gd name="T47" fmla="*/ 147 h 160"/>
              <a:gd name="T48" fmla="*/ 171 w 200"/>
              <a:gd name="T49" fmla="*/ 55 h 160"/>
              <a:gd name="T50" fmla="*/ 184 w 200"/>
              <a:gd name="T51" fmla="*/ 37 h 160"/>
              <a:gd name="T52" fmla="*/ 190 w 200"/>
              <a:gd name="T53" fmla="*/ 25 h 160"/>
              <a:gd name="T54" fmla="*/ 184 w 200"/>
              <a:gd name="T55" fmla="*/ 26 h 160"/>
              <a:gd name="T56" fmla="*/ 179 w 200"/>
              <a:gd name="T57" fmla="*/ 21 h 160"/>
              <a:gd name="T58" fmla="*/ 178 w 200"/>
              <a:gd name="T59" fmla="*/ 12 h 160"/>
              <a:gd name="T60" fmla="*/ 159 w 200"/>
              <a:gd name="T61" fmla="*/ 18 h 160"/>
              <a:gd name="T62" fmla="*/ 156 w 200"/>
              <a:gd name="T63" fmla="*/ 17 h 160"/>
              <a:gd name="T64" fmla="*/ 131 w 200"/>
              <a:gd name="T65" fmla="*/ 8 h 160"/>
              <a:gd name="T66" fmla="*/ 94 w 200"/>
              <a:gd name="T67" fmla="*/ 44 h 160"/>
              <a:gd name="T68" fmla="*/ 89 w 200"/>
              <a:gd name="T69" fmla="*/ 48 h 160"/>
              <a:gd name="T70" fmla="*/ 35 w 200"/>
              <a:gd name="T71" fmla="*/ 18 h 160"/>
              <a:gd name="T72" fmla="*/ 18 w 200"/>
              <a:gd name="T73" fmla="*/ 31 h 160"/>
              <a:gd name="T74" fmla="*/ 21 w 200"/>
              <a:gd name="T75" fmla="*/ 49 h 160"/>
              <a:gd name="T76" fmla="*/ 18 w 200"/>
              <a:gd name="T77" fmla="*/ 55 h 160"/>
              <a:gd name="T78" fmla="*/ 23 w 200"/>
              <a:gd name="T79" fmla="*/ 78 h 160"/>
              <a:gd name="T80" fmla="*/ 30 w 200"/>
              <a:gd name="T81" fmla="*/ 87 h 160"/>
              <a:gd name="T82" fmla="*/ 31 w 200"/>
              <a:gd name="T83" fmla="*/ 97 h 160"/>
              <a:gd name="T84" fmla="*/ 60 w 200"/>
              <a:gd name="T85" fmla="*/ 119 h 160"/>
              <a:gd name="T86" fmla="*/ 23 w 200"/>
              <a:gd name="T87" fmla="*/ 126 h 160"/>
              <a:gd name="T88" fmla="*/ 11 w 200"/>
              <a:gd name="T89" fmla="*/ 126 h 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200" h="160">
                <a:moveTo>
                  <a:pt x="68" y="160"/>
                </a:moveTo>
                <a:cubicBezTo>
                  <a:pt x="68" y="160"/>
                  <a:pt x="68" y="160"/>
                  <a:pt x="68" y="160"/>
                </a:cubicBezTo>
                <a:cubicBezTo>
                  <a:pt x="50" y="160"/>
                  <a:pt x="33" y="156"/>
                  <a:pt x="20" y="148"/>
                </a:cubicBezTo>
                <a:cubicBezTo>
                  <a:pt x="19" y="147"/>
                  <a:pt x="0" y="132"/>
                  <a:pt x="2" y="123"/>
                </a:cubicBezTo>
                <a:cubicBezTo>
                  <a:pt x="3" y="121"/>
                  <a:pt x="5" y="118"/>
                  <a:pt x="11" y="118"/>
                </a:cubicBezTo>
                <a:cubicBezTo>
                  <a:pt x="13" y="118"/>
                  <a:pt x="15" y="118"/>
                  <a:pt x="17" y="118"/>
                </a:cubicBezTo>
                <a:cubicBezTo>
                  <a:pt x="24" y="118"/>
                  <a:pt x="31" y="118"/>
                  <a:pt x="37" y="117"/>
                </a:cubicBezTo>
                <a:cubicBezTo>
                  <a:pt x="31" y="112"/>
                  <a:pt x="26" y="107"/>
                  <a:pt x="24" y="100"/>
                </a:cubicBezTo>
                <a:cubicBezTo>
                  <a:pt x="23" y="98"/>
                  <a:pt x="21" y="94"/>
                  <a:pt x="21" y="90"/>
                </a:cubicBezTo>
                <a:cubicBezTo>
                  <a:pt x="19" y="88"/>
                  <a:pt x="17" y="85"/>
                  <a:pt x="16" y="82"/>
                </a:cubicBezTo>
                <a:cubicBezTo>
                  <a:pt x="11" y="75"/>
                  <a:pt x="9" y="66"/>
                  <a:pt x="10" y="56"/>
                </a:cubicBezTo>
                <a:cubicBezTo>
                  <a:pt x="10" y="53"/>
                  <a:pt x="11" y="50"/>
                  <a:pt x="12" y="49"/>
                </a:cubicBezTo>
                <a:cubicBezTo>
                  <a:pt x="12" y="48"/>
                  <a:pt x="11" y="46"/>
                  <a:pt x="11" y="45"/>
                </a:cubicBezTo>
                <a:cubicBezTo>
                  <a:pt x="10" y="41"/>
                  <a:pt x="10" y="36"/>
                  <a:pt x="10" y="31"/>
                </a:cubicBezTo>
                <a:cubicBezTo>
                  <a:pt x="11" y="20"/>
                  <a:pt x="15" y="12"/>
                  <a:pt x="22" y="4"/>
                </a:cubicBezTo>
                <a:cubicBezTo>
                  <a:pt x="24" y="3"/>
                  <a:pt x="25" y="2"/>
                  <a:pt x="27" y="2"/>
                </a:cubicBezTo>
                <a:cubicBezTo>
                  <a:pt x="32" y="2"/>
                  <a:pt x="37" y="7"/>
                  <a:pt x="42" y="14"/>
                </a:cubicBezTo>
                <a:cubicBezTo>
                  <a:pt x="43" y="15"/>
                  <a:pt x="44" y="16"/>
                  <a:pt x="44" y="17"/>
                </a:cubicBezTo>
                <a:cubicBezTo>
                  <a:pt x="55" y="27"/>
                  <a:pt x="68" y="34"/>
                  <a:pt x="86" y="39"/>
                </a:cubicBezTo>
                <a:cubicBezTo>
                  <a:pt x="87" y="30"/>
                  <a:pt x="91" y="21"/>
                  <a:pt x="97" y="14"/>
                </a:cubicBezTo>
                <a:cubicBezTo>
                  <a:pt x="106" y="5"/>
                  <a:pt x="118" y="0"/>
                  <a:pt x="131" y="0"/>
                </a:cubicBezTo>
                <a:cubicBezTo>
                  <a:pt x="136" y="0"/>
                  <a:pt x="140" y="1"/>
                  <a:pt x="145" y="2"/>
                </a:cubicBezTo>
                <a:cubicBezTo>
                  <a:pt x="150" y="4"/>
                  <a:pt x="155" y="7"/>
                  <a:pt x="160" y="10"/>
                </a:cubicBezTo>
                <a:cubicBezTo>
                  <a:pt x="164" y="10"/>
                  <a:pt x="168" y="8"/>
                  <a:pt x="172" y="6"/>
                </a:cubicBezTo>
                <a:cubicBezTo>
                  <a:pt x="172" y="6"/>
                  <a:pt x="173" y="6"/>
                  <a:pt x="174" y="5"/>
                </a:cubicBezTo>
                <a:cubicBezTo>
                  <a:pt x="176" y="4"/>
                  <a:pt x="180" y="2"/>
                  <a:pt x="183" y="2"/>
                </a:cubicBezTo>
                <a:cubicBezTo>
                  <a:pt x="187" y="2"/>
                  <a:pt x="189" y="3"/>
                  <a:pt x="190" y="6"/>
                </a:cubicBezTo>
                <a:cubicBezTo>
                  <a:pt x="191" y="9"/>
                  <a:pt x="191" y="13"/>
                  <a:pt x="190" y="17"/>
                </a:cubicBezTo>
                <a:cubicBezTo>
                  <a:pt x="192" y="17"/>
                  <a:pt x="194" y="17"/>
                  <a:pt x="195" y="18"/>
                </a:cubicBezTo>
                <a:cubicBezTo>
                  <a:pt x="196" y="18"/>
                  <a:pt x="196" y="18"/>
                  <a:pt x="196" y="18"/>
                </a:cubicBezTo>
                <a:cubicBezTo>
                  <a:pt x="197" y="19"/>
                  <a:pt x="197" y="19"/>
                  <a:pt x="197" y="19"/>
                </a:cubicBezTo>
                <a:cubicBezTo>
                  <a:pt x="197" y="19"/>
                  <a:pt x="197" y="19"/>
                  <a:pt x="197" y="19"/>
                </a:cubicBezTo>
                <a:cubicBezTo>
                  <a:pt x="197" y="19"/>
                  <a:pt x="197" y="19"/>
                  <a:pt x="197" y="20"/>
                </a:cubicBezTo>
                <a:cubicBezTo>
                  <a:pt x="197" y="20"/>
                  <a:pt x="197" y="20"/>
                  <a:pt x="197" y="20"/>
                </a:cubicBezTo>
                <a:cubicBezTo>
                  <a:pt x="197" y="20"/>
                  <a:pt x="197" y="20"/>
                  <a:pt x="197" y="20"/>
                </a:cubicBezTo>
                <a:cubicBezTo>
                  <a:pt x="200" y="23"/>
                  <a:pt x="200" y="23"/>
                  <a:pt x="200" y="23"/>
                </a:cubicBezTo>
                <a:cubicBezTo>
                  <a:pt x="199" y="24"/>
                  <a:pt x="199" y="24"/>
                  <a:pt x="199" y="24"/>
                </a:cubicBezTo>
                <a:cubicBezTo>
                  <a:pt x="199" y="29"/>
                  <a:pt x="194" y="36"/>
                  <a:pt x="190" y="42"/>
                </a:cubicBezTo>
                <a:cubicBezTo>
                  <a:pt x="188" y="44"/>
                  <a:pt x="186" y="46"/>
                  <a:pt x="184" y="47"/>
                </a:cubicBezTo>
                <a:cubicBezTo>
                  <a:pt x="181" y="50"/>
                  <a:pt x="179" y="52"/>
                  <a:pt x="179" y="54"/>
                </a:cubicBezTo>
                <a:cubicBezTo>
                  <a:pt x="181" y="70"/>
                  <a:pt x="174" y="87"/>
                  <a:pt x="169" y="99"/>
                </a:cubicBezTo>
                <a:cubicBezTo>
                  <a:pt x="157" y="125"/>
                  <a:pt x="134" y="145"/>
                  <a:pt x="105" y="154"/>
                </a:cubicBezTo>
                <a:cubicBezTo>
                  <a:pt x="93" y="158"/>
                  <a:pt x="81" y="160"/>
                  <a:pt x="68" y="160"/>
                </a:cubicBezTo>
                <a:close/>
                <a:moveTo>
                  <a:pt x="10" y="126"/>
                </a:moveTo>
                <a:cubicBezTo>
                  <a:pt x="12" y="130"/>
                  <a:pt x="21" y="139"/>
                  <a:pt x="24" y="141"/>
                </a:cubicBezTo>
                <a:cubicBezTo>
                  <a:pt x="36" y="148"/>
                  <a:pt x="52" y="152"/>
                  <a:pt x="68" y="152"/>
                </a:cubicBezTo>
                <a:cubicBezTo>
                  <a:pt x="68" y="152"/>
                  <a:pt x="68" y="152"/>
                  <a:pt x="68" y="152"/>
                </a:cubicBezTo>
                <a:cubicBezTo>
                  <a:pt x="80" y="152"/>
                  <a:pt x="92" y="150"/>
                  <a:pt x="103" y="147"/>
                </a:cubicBezTo>
                <a:cubicBezTo>
                  <a:pt x="129" y="138"/>
                  <a:pt x="150" y="120"/>
                  <a:pt x="161" y="96"/>
                </a:cubicBezTo>
                <a:cubicBezTo>
                  <a:pt x="166" y="85"/>
                  <a:pt x="172" y="69"/>
                  <a:pt x="171" y="55"/>
                </a:cubicBezTo>
                <a:cubicBezTo>
                  <a:pt x="171" y="49"/>
                  <a:pt x="175" y="45"/>
                  <a:pt x="179" y="41"/>
                </a:cubicBezTo>
                <a:cubicBezTo>
                  <a:pt x="181" y="40"/>
                  <a:pt x="183" y="39"/>
                  <a:pt x="184" y="37"/>
                </a:cubicBezTo>
                <a:cubicBezTo>
                  <a:pt x="190" y="29"/>
                  <a:pt x="191" y="25"/>
                  <a:pt x="191" y="25"/>
                </a:cubicBezTo>
                <a:cubicBezTo>
                  <a:pt x="190" y="25"/>
                  <a:pt x="190" y="25"/>
                  <a:pt x="190" y="25"/>
                </a:cubicBezTo>
                <a:cubicBezTo>
                  <a:pt x="189" y="25"/>
                  <a:pt x="187" y="25"/>
                  <a:pt x="186" y="25"/>
                </a:cubicBezTo>
                <a:cubicBezTo>
                  <a:pt x="185" y="26"/>
                  <a:pt x="185" y="26"/>
                  <a:pt x="184" y="26"/>
                </a:cubicBezTo>
                <a:cubicBezTo>
                  <a:pt x="176" y="28"/>
                  <a:pt x="176" y="28"/>
                  <a:pt x="176" y="28"/>
                </a:cubicBezTo>
                <a:cubicBezTo>
                  <a:pt x="179" y="21"/>
                  <a:pt x="179" y="21"/>
                  <a:pt x="179" y="21"/>
                </a:cubicBezTo>
                <a:cubicBezTo>
                  <a:pt x="183" y="13"/>
                  <a:pt x="183" y="11"/>
                  <a:pt x="183" y="10"/>
                </a:cubicBezTo>
                <a:cubicBezTo>
                  <a:pt x="181" y="10"/>
                  <a:pt x="179" y="11"/>
                  <a:pt x="178" y="12"/>
                </a:cubicBezTo>
                <a:cubicBezTo>
                  <a:pt x="177" y="13"/>
                  <a:pt x="176" y="13"/>
                  <a:pt x="175" y="13"/>
                </a:cubicBezTo>
                <a:cubicBezTo>
                  <a:pt x="170" y="16"/>
                  <a:pt x="164" y="18"/>
                  <a:pt x="159" y="18"/>
                </a:cubicBezTo>
                <a:cubicBezTo>
                  <a:pt x="157" y="19"/>
                  <a:pt x="157" y="19"/>
                  <a:pt x="157" y="19"/>
                </a:cubicBezTo>
                <a:cubicBezTo>
                  <a:pt x="156" y="17"/>
                  <a:pt x="156" y="17"/>
                  <a:pt x="156" y="17"/>
                </a:cubicBezTo>
                <a:cubicBezTo>
                  <a:pt x="152" y="14"/>
                  <a:pt x="147" y="11"/>
                  <a:pt x="142" y="10"/>
                </a:cubicBezTo>
                <a:cubicBezTo>
                  <a:pt x="139" y="8"/>
                  <a:pt x="135" y="8"/>
                  <a:pt x="131" y="8"/>
                </a:cubicBezTo>
                <a:cubicBezTo>
                  <a:pt x="121" y="8"/>
                  <a:pt x="110" y="12"/>
                  <a:pt x="103" y="19"/>
                </a:cubicBezTo>
                <a:cubicBezTo>
                  <a:pt x="97" y="26"/>
                  <a:pt x="94" y="35"/>
                  <a:pt x="94" y="44"/>
                </a:cubicBezTo>
                <a:cubicBezTo>
                  <a:pt x="94" y="49"/>
                  <a:pt x="94" y="49"/>
                  <a:pt x="94" y="49"/>
                </a:cubicBezTo>
                <a:cubicBezTo>
                  <a:pt x="89" y="48"/>
                  <a:pt x="89" y="48"/>
                  <a:pt x="89" y="48"/>
                </a:cubicBezTo>
                <a:cubicBezTo>
                  <a:pt x="67" y="42"/>
                  <a:pt x="51" y="34"/>
                  <a:pt x="39" y="22"/>
                </a:cubicBezTo>
                <a:cubicBezTo>
                  <a:pt x="38" y="22"/>
                  <a:pt x="37" y="20"/>
                  <a:pt x="35" y="18"/>
                </a:cubicBezTo>
                <a:cubicBezTo>
                  <a:pt x="34" y="16"/>
                  <a:pt x="30" y="11"/>
                  <a:pt x="28" y="10"/>
                </a:cubicBezTo>
                <a:cubicBezTo>
                  <a:pt x="21" y="16"/>
                  <a:pt x="19" y="22"/>
                  <a:pt x="18" y="31"/>
                </a:cubicBezTo>
                <a:cubicBezTo>
                  <a:pt x="18" y="36"/>
                  <a:pt x="18" y="40"/>
                  <a:pt x="19" y="44"/>
                </a:cubicBezTo>
                <a:cubicBezTo>
                  <a:pt x="19" y="45"/>
                  <a:pt x="20" y="47"/>
                  <a:pt x="21" y="49"/>
                </a:cubicBezTo>
                <a:cubicBezTo>
                  <a:pt x="23" y="54"/>
                  <a:pt x="23" y="54"/>
                  <a:pt x="23" y="54"/>
                </a:cubicBezTo>
                <a:cubicBezTo>
                  <a:pt x="18" y="55"/>
                  <a:pt x="18" y="55"/>
                  <a:pt x="18" y="55"/>
                </a:cubicBezTo>
                <a:cubicBezTo>
                  <a:pt x="18" y="55"/>
                  <a:pt x="18" y="55"/>
                  <a:pt x="18" y="56"/>
                </a:cubicBezTo>
                <a:cubicBezTo>
                  <a:pt x="17" y="65"/>
                  <a:pt x="19" y="72"/>
                  <a:pt x="23" y="78"/>
                </a:cubicBezTo>
                <a:cubicBezTo>
                  <a:pt x="24" y="81"/>
                  <a:pt x="26" y="83"/>
                  <a:pt x="28" y="85"/>
                </a:cubicBezTo>
                <a:cubicBezTo>
                  <a:pt x="30" y="87"/>
                  <a:pt x="30" y="87"/>
                  <a:pt x="30" y="87"/>
                </a:cubicBezTo>
                <a:cubicBezTo>
                  <a:pt x="30" y="89"/>
                  <a:pt x="30" y="89"/>
                  <a:pt x="30" y="89"/>
                </a:cubicBezTo>
                <a:cubicBezTo>
                  <a:pt x="29" y="91"/>
                  <a:pt x="30" y="94"/>
                  <a:pt x="31" y="97"/>
                </a:cubicBezTo>
                <a:cubicBezTo>
                  <a:pt x="34" y="105"/>
                  <a:pt x="41" y="111"/>
                  <a:pt x="50" y="115"/>
                </a:cubicBezTo>
                <a:cubicBezTo>
                  <a:pt x="60" y="119"/>
                  <a:pt x="60" y="119"/>
                  <a:pt x="60" y="119"/>
                </a:cubicBezTo>
                <a:cubicBezTo>
                  <a:pt x="50" y="122"/>
                  <a:pt x="50" y="122"/>
                  <a:pt x="50" y="122"/>
                </a:cubicBezTo>
                <a:cubicBezTo>
                  <a:pt x="40" y="125"/>
                  <a:pt x="32" y="126"/>
                  <a:pt x="23" y="126"/>
                </a:cubicBezTo>
                <a:cubicBezTo>
                  <a:pt x="21" y="126"/>
                  <a:pt x="19" y="126"/>
                  <a:pt x="17" y="126"/>
                </a:cubicBezTo>
                <a:cubicBezTo>
                  <a:pt x="15" y="126"/>
                  <a:pt x="13" y="126"/>
                  <a:pt x="11" y="126"/>
                </a:cubicBezTo>
                <a:cubicBezTo>
                  <a:pt x="11" y="126"/>
                  <a:pt x="10" y="126"/>
                  <a:pt x="10" y="12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Freeform 35">
            <a:extLst>
              <a:ext uri="{FF2B5EF4-FFF2-40B4-BE49-F238E27FC236}">
                <a16:creationId xmlns:a16="http://schemas.microsoft.com/office/drawing/2014/main" xmlns="" id="{AEF4747D-CE6F-41FA-B9A0-FAED6B4D5B03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1564697" y="367023"/>
            <a:ext cx="58358" cy="116716"/>
          </a:xfrm>
          <a:custGeom>
            <a:avLst/>
            <a:gdLst>
              <a:gd name="T0" fmla="*/ 60 w 88"/>
              <a:gd name="T1" fmla="*/ 176 h 176"/>
              <a:gd name="T2" fmla="*/ 16 w 88"/>
              <a:gd name="T3" fmla="*/ 176 h 176"/>
              <a:gd name="T4" fmla="*/ 16 w 88"/>
              <a:gd name="T5" fmla="*/ 92 h 176"/>
              <a:gd name="T6" fmla="*/ 0 w 88"/>
              <a:gd name="T7" fmla="*/ 92 h 176"/>
              <a:gd name="T8" fmla="*/ 0 w 88"/>
              <a:gd name="T9" fmla="*/ 56 h 176"/>
              <a:gd name="T10" fmla="*/ 16 w 88"/>
              <a:gd name="T11" fmla="*/ 56 h 176"/>
              <a:gd name="T12" fmla="*/ 17 w 88"/>
              <a:gd name="T13" fmla="*/ 39 h 176"/>
              <a:gd name="T14" fmla="*/ 57 w 88"/>
              <a:gd name="T15" fmla="*/ 0 h 176"/>
              <a:gd name="T16" fmla="*/ 88 w 88"/>
              <a:gd name="T17" fmla="*/ 0 h 176"/>
              <a:gd name="T18" fmla="*/ 88 w 88"/>
              <a:gd name="T19" fmla="*/ 37 h 176"/>
              <a:gd name="T20" fmla="*/ 64 w 88"/>
              <a:gd name="T21" fmla="*/ 37 h 176"/>
              <a:gd name="T22" fmla="*/ 60 w 88"/>
              <a:gd name="T23" fmla="*/ 40 h 176"/>
              <a:gd name="T24" fmla="*/ 60 w 88"/>
              <a:gd name="T25" fmla="*/ 56 h 176"/>
              <a:gd name="T26" fmla="*/ 84 w 88"/>
              <a:gd name="T27" fmla="*/ 56 h 176"/>
              <a:gd name="T28" fmla="*/ 85 w 88"/>
              <a:gd name="T29" fmla="*/ 92 h 176"/>
              <a:gd name="T30" fmla="*/ 60 w 88"/>
              <a:gd name="T31" fmla="*/ 92 h 176"/>
              <a:gd name="T32" fmla="*/ 60 w 88"/>
              <a:gd name="T33" fmla="*/ 176 h 176"/>
              <a:gd name="T34" fmla="*/ 24 w 88"/>
              <a:gd name="T35" fmla="*/ 168 h 176"/>
              <a:gd name="T36" fmla="*/ 52 w 88"/>
              <a:gd name="T37" fmla="*/ 168 h 176"/>
              <a:gd name="T38" fmla="*/ 53 w 88"/>
              <a:gd name="T39" fmla="*/ 84 h 176"/>
              <a:gd name="T40" fmla="*/ 77 w 88"/>
              <a:gd name="T41" fmla="*/ 84 h 176"/>
              <a:gd name="T42" fmla="*/ 76 w 88"/>
              <a:gd name="T43" fmla="*/ 64 h 176"/>
              <a:gd name="T44" fmla="*/ 52 w 88"/>
              <a:gd name="T45" fmla="*/ 64 h 176"/>
              <a:gd name="T46" fmla="*/ 53 w 88"/>
              <a:gd name="T47" fmla="*/ 41 h 176"/>
              <a:gd name="T48" fmla="*/ 64 w 88"/>
              <a:gd name="T49" fmla="*/ 29 h 176"/>
              <a:gd name="T50" fmla="*/ 79 w 88"/>
              <a:gd name="T51" fmla="*/ 29 h 176"/>
              <a:gd name="T52" fmla="*/ 79 w 88"/>
              <a:gd name="T53" fmla="*/ 8 h 176"/>
              <a:gd name="T54" fmla="*/ 57 w 88"/>
              <a:gd name="T55" fmla="*/ 8 h 176"/>
              <a:gd name="T56" fmla="*/ 25 w 88"/>
              <a:gd name="T57" fmla="*/ 39 h 176"/>
              <a:gd name="T58" fmla="*/ 24 w 88"/>
              <a:gd name="T59" fmla="*/ 64 h 176"/>
              <a:gd name="T60" fmla="*/ 8 w 88"/>
              <a:gd name="T61" fmla="*/ 64 h 176"/>
              <a:gd name="T62" fmla="*/ 8 w 88"/>
              <a:gd name="T63" fmla="*/ 84 h 176"/>
              <a:gd name="T64" fmla="*/ 24 w 88"/>
              <a:gd name="T65" fmla="*/ 84 h 176"/>
              <a:gd name="T66" fmla="*/ 24 w 88"/>
              <a:gd name="T67" fmla="*/ 168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88" h="176">
                <a:moveTo>
                  <a:pt x="60" y="176"/>
                </a:moveTo>
                <a:cubicBezTo>
                  <a:pt x="16" y="176"/>
                  <a:pt x="16" y="176"/>
                  <a:pt x="16" y="176"/>
                </a:cubicBezTo>
                <a:cubicBezTo>
                  <a:pt x="16" y="92"/>
                  <a:pt x="16" y="92"/>
                  <a:pt x="16" y="92"/>
                </a:cubicBezTo>
                <a:cubicBezTo>
                  <a:pt x="0" y="92"/>
                  <a:pt x="0" y="92"/>
                  <a:pt x="0" y="92"/>
                </a:cubicBezTo>
                <a:cubicBezTo>
                  <a:pt x="0" y="56"/>
                  <a:pt x="0" y="56"/>
                  <a:pt x="0" y="56"/>
                </a:cubicBezTo>
                <a:cubicBezTo>
                  <a:pt x="16" y="56"/>
                  <a:pt x="16" y="56"/>
                  <a:pt x="16" y="56"/>
                </a:cubicBezTo>
                <a:cubicBezTo>
                  <a:pt x="17" y="39"/>
                  <a:pt x="17" y="39"/>
                  <a:pt x="17" y="39"/>
                </a:cubicBezTo>
                <a:cubicBezTo>
                  <a:pt x="17" y="20"/>
                  <a:pt x="28" y="0"/>
                  <a:pt x="57" y="0"/>
                </a:cubicBezTo>
                <a:cubicBezTo>
                  <a:pt x="88" y="0"/>
                  <a:pt x="88" y="0"/>
                  <a:pt x="88" y="0"/>
                </a:cubicBezTo>
                <a:cubicBezTo>
                  <a:pt x="88" y="37"/>
                  <a:pt x="88" y="37"/>
                  <a:pt x="88" y="37"/>
                </a:cubicBezTo>
                <a:cubicBezTo>
                  <a:pt x="64" y="37"/>
                  <a:pt x="64" y="37"/>
                  <a:pt x="64" y="37"/>
                </a:cubicBezTo>
                <a:cubicBezTo>
                  <a:pt x="62" y="37"/>
                  <a:pt x="60" y="37"/>
                  <a:pt x="60" y="40"/>
                </a:cubicBezTo>
                <a:cubicBezTo>
                  <a:pt x="60" y="56"/>
                  <a:pt x="60" y="56"/>
                  <a:pt x="60" y="56"/>
                </a:cubicBezTo>
                <a:cubicBezTo>
                  <a:pt x="84" y="56"/>
                  <a:pt x="84" y="56"/>
                  <a:pt x="84" y="56"/>
                </a:cubicBezTo>
                <a:cubicBezTo>
                  <a:pt x="85" y="92"/>
                  <a:pt x="85" y="92"/>
                  <a:pt x="85" y="92"/>
                </a:cubicBezTo>
                <a:cubicBezTo>
                  <a:pt x="60" y="92"/>
                  <a:pt x="60" y="92"/>
                  <a:pt x="60" y="92"/>
                </a:cubicBezTo>
                <a:lnTo>
                  <a:pt x="60" y="176"/>
                </a:lnTo>
                <a:close/>
                <a:moveTo>
                  <a:pt x="24" y="168"/>
                </a:moveTo>
                <a:cubicBezTo>
                  <a:pt x="52" y="168"/>
                  <a:pt x="52" y="168"/>
                  <a:pt x="52" y="168"/>
                </a:cubicBezTo>
                <a:cubicBezTo>
                  <a:pt x="53" y="84"/>
                  <a:pt x="53" y="84"/>
                  <a:pt x="53" y="84"/>
                </a:cubicBezTo>
                <a:cubicBezTo>
                  <a:pt x="77" y="84"/>
                  <a:pt x="77" y="84"/>
                  <a:pt x="77" y="84"/>
                </a:cubicBezTo>
                <a:cubicBezTo>
                  <a:pt x="76" y="64"/>
                  <a:pt x="76" y="64"/>
                  <a:pt x="76" y="64"/>
                </a:cubicBezTo>
                <a:cubicBezTo>
                  <a:pt x="52" y="64"/>
                  <a:pt x="52" y="64"/>
                  <a:pt x="52" y="64"/>
                </a:cubicBezTo>
                <a:cubicBezTo>
                  <a:pt x="53" y="41"/>
                  <a:pt x="53" y="41"/>
                  <a:pt x="53" y="41"/>
                </a:cubicBezTo>
                <a:cubicBezTo>
                  <a:pt x="53" y="33"/>
                  <a:pt x="59" y="29"/>
                  <a:pt x="64" y="29"/>
                </a:cubicBezTo>
                <a:cubicBezTo>
                  <a:pt x="79" y="29"/>
                  <a:pt x="79" y="29"/>
                  <a:pt x="79" y="29"/>
                </a:cubicBezTo>
                <a:cubicBezTo>
                  <a:pt x="79" y="8"/>
                  <a:pt x="79" y="8"/>
                  <a:pt x="79" y="8"/>
                </a:cubicBezTo>
                <a:cubicBezTo>
                  <a:pt x="57" y="8"/>
                  <a:pt x="57" y="8"/>
                  <a:pt x="57" y="8"/>
                </a:cubicBezTo>
                <a:cubicBezTo>
                  <a:pt x="28" y="8"/>
                  <a:pt x="25" y="32"/>
                  <a:pt x="25" y="39"/>
                </a:cubicBezTo>
                <a:cubicBezTo>
                  <a:pt x="24" y="64"/>
                  <a:pt x="24" y="64"/>
                  <a:pt x="24" y="64"/>
                </a:cubicBezTo>
                <a:cubicBezTo>
                  <a:pt x="8" y="64"/>
                  <a:pt x="8" y="64"/>
                  <a:pt x="8" y="64"/>
                </a:cubicBezTo>
                <a:cubicBezTo>
                  <a:pt x="8" y="84"/>
                  <a:pt x="8" y="84"/>
                  <a:pt x="8" y="84"/>
                </a:cubicBezTo>
                <a:cubicBezTo>
                  <a:pt x="24" y="84"/>
                  <a:pt x="24" y="84"/>
                  <a:pt x="24" y="84"/>
                </a:cubicBezTo>
                <a:lnTo>
                  <a:pt x="24" y="16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13" name="Freeform 55">
            <a:extLst>
              <a:ext uri="{FF2B5EF4-FFF2-40B4-BE49-F238E27FC236}">
                <a16:creationId xmlns:a16="http://schemas.microsoft.com/office/drawing/2014/main" xmlns="" id="{6A8FCBDF-AF94-401D-8E41-84E7C16BFE50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1703340" y="367021"/>
            <a:ext cx="113778" cy="116718"/>
          </a:xfrm>
          <a:custGeom>
            <a:avLst/>
            <a:gdLst>
              <a:gd name="T0" fmla="*/ 116 w 148"/>
              <a:gd name="T1" fmla="*/ 152 h 152"/>
              <a:gd name="T2" fmla="*/ 112 w 148"/>
              <a:gd name="T3" fmla="*/ 93 h 152"/>
              <a:gd name="T4" fmla="*/ 84 w 148"/>
              <a:gd name="T5" fmla="*/ 86 h 152"/>
              <a:gd name="T6" fmla="*/ 84 w 148"/>
              <a:gd name="T7" fmla="*/ 93 h 152"/>
              <a:gd name="T8" fmla="*/ 79 w 148"/>
              <a:gd name="T9" fmla="*/ 152 h 152"/>
              <a:gd name="T10" fmla="*/ 49 w 148"/>
              <a:gd name="T11" fmla="*/ 151 h 152"/>
              <a:gd name="T12" fmla="*/ 48 w 148"/>
              <a:gd name="T13" fmla="*/ 78 h 152"/>
              <a:gd name="T14" fmla="*/ 48 w 148"/>
              <a:gd name="T15" fmla="*/ 50 h 152"/>
              <a:gd name="T16" fmla="*/ 75 w 148"/>
              <a:gd name="T17" fmla="*/ 49 h 152"/>
              <a:gd name="T18" fmla="*/ 79 w 148"/>
              <a:gd name="T19" fmla="*/ 56 h 152"/>
              <a:gd name="T20" fmla="*/ 148 w 148"/>
              <a:gd name="T21" fmla="*/ 89 h 152"/>
              <a:gd name="T22" fmla="*/ 144 w 148"/>
              <a:gd name="T23" fmla="*/ 152 h 152"/>
              <a:gd name="T24" fmla="*/ 140 w 148"/>
              <a:gd name="T25" fmla="*/ 144 h 152"/>
              <a:gd name="T26" fmla="*/ 108 w 148"/>
              <a:gd name="T27" fmla="*/ 54 h 152"/>
              <a:gd name="T28" fmla="*/ 76 w 148"/>
              <a:gd name="T29" fmla="*/ 69 h 152"/>
              <a:gd name="T30" fmla="*/ 71 w 148"/>
              <a:gd name="T31" fmla="*/ 65 h 152"/>
              <a:gd name="T32" fmla="*/ 56 w 148"/>
              <a:gd name="T33" fmla="*/ 57 h 152"/>
              <a:gd name="T34" fmla="*/ 56 w 148"/>
              <a:gd name="T35" fmla="*/ 84 h 152"/>
              <a:gd name="T36" fmla="*/ 75 w 148"/>
              <a:gd name="T37" fmla="*/ 144 h 152"/>
              <a:gd name="T38" fmla="*/ 75 w 148"/>
              <a:gd name="T39" fmla="*/ 91 h 152"/>
              <a:gd name="T40" fmla="*/ 97 w 148"/>
              <a:gd name="T41" fmla="*/ 70 h 152"/>
              <a:gd name="T42" fmla="*/ 120 w 148"/>
              <a:gd name="T43" fmla="*/ 144 h 152"/>
              <a:gd name="T44" fmla="*/ 4 w 148"/>
              <a:gd name="T45" fmla="*/ 152 h 152"/>
              <a:gd name="T46" fmla="*/ 0 w 148"/>
              <a:gd name="T47" fmla="*/ 48 h 152"/>
              <a:gd name="T48" fmla="*/ 31 w 148"/>
              <a:gd name="T49" fmla="*/ 44 h 152"/>
              <a:gd name="T50" fmla="*/ 36 w 148"/>
              <a:gd name="T51" fmla="*/ 148 h 152"/>
              <a:gd name="T52" fmla="*/ 32 w 148"/>
              <a:gd name="T53" fmla="*/ 152 h 152"/>
              <a:gd name="T54" fmla="*/ 28 w 148"/>
              <a:gd name="T55" fmla="*/ 144 h 152"/>
              <a:gd name="T56" fmla="*/ 8 w 148"/>
              <a:gd name="T57" fmla="*/ 52 h 152"/>
              <a:gd name="T58" fmla="*/ 17 w 148"/>
              <a:gd name="T59" fmla="*/ 36 h 152"/>
              <a:gd name="T60" fmla="*/ 18 w 148"/>
              <a:gd name="T61" fmla="*/ 0 h 152"/>
              <a:gd name="T62" fmla="*/ 17 w 148"/>
              <a:gd name="T63" fmla="*/ 36 h 152"/>
              <a:gd name="T64" fmla="*/ 7 w 148"/>
              <a:gd name="T65" fmla="*/ 18 h 152"/>
              <a:gd name="T66" fmla="*/ 28 w 148"/>
              <a:gd name="T67" fmla="*/ 18 h 1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48" h="152">
                <a:moveTo>
                  <a:pt x="144" y="152"/>
                </a:moveTo>
                <a:cubicBezTo>
                  <a:pt x="116" y="152"/>
                  <a:pt x="116" y="152"/>
                  <a:pt x="116" y="152"/>
                </a:cubicBezTo>
                <a:cubicBezTo>
                  <a:pt x="113" y="152"/>
                  <a:pt x="112" y="150"/>
                  <a:pt x="112" y="148"/>
                </a:cubicBezTo>
                <a:cubicBezTo>
                  <a:pt x="112" y="93"/>
                  <a:pt x="112" y="93"/>
                  <a:pt x="112" y="93"/>
                </a:cubicBezTo>
                <a:cubicBezTo>
                  <a:pt x="112" y="83"/>
                  <a:pt x="106" y="77"/>
                  <a:pt x="97" y="77"/>
                </a:cubicBezTo>
                <a:cubicBezTo>
                  <a:pt x="91" y="77"/>
                  <a:pt x="85" y="82"/>
                  <a:pt x="84" y="86"/>
                </a:cubicBezTo>
                <a:cubicBezTo>
                  <a:pt x="83" y="87"/>
                  <a:pt x="83" y="89"/>
                  <a:pt x="83" y="90"/>
                </a:cubicBezTo>
                <a:cubicBezTo>
                  <a:pt x="83" y="91"/>
                  <a:pt x="84" y="92"/>
                  <a:pt x="84" y="93"/>
                </a:cubicBezTo>
                <a:cubicBezTo>
                  <a:pt x="84" y="148"/>
                  <a:pt x="84" y="148"/>
                  <a:pt x="84" y="148"/>
                </a:cubicBezTo>
                <a:cubicBezTo>
                  <a:pt x="84" y="150"/>
                  <a:pt x="82" y="152"/>
                  <a:pt x="79" y="152"/>
                </a:cubicBezTo>
                <a:cubicBezTo>
                  <a:pt x="51" y="152"/>
                  <a:pt x="51" y="152"/>
                  <a:pt x="51" y="152"/>
                </a:cubicBezTo>
                <a:cubicBezTo>
                  <a:pt x="50" y="152"/>
                  <a:pt x="49" y="152"/>
                  <a:pt x="49" y="151"/>
                </a:cubicBezTo>
                <a:cubicBezTo>
                  <a:pt x="48" y="150"/>
                  <a:pt x="47" y="149"/>
                  <a:pt x="47" y="148"/>
                </a:cubicBezTo>
                <a:cubicBezTo>
                  <a:pt x="48" y="78"/>
                  <a:pt x="48" y="78"/>
                  <a:pt x="48" y="78"/>
                </a:cubicBezTo>
                <a:cubicBezTo>
                  <a:pt x="48" y="69"/>
                  <a:pt x="48" y="60"/>
                  <a:pt x="47" y="53"/>
                </a:cubicBezTo>
                <a:cubicBezTo>
                  <a:pt x="47" y="52"/>
                  <a:pt x="48" y="51"/>
                  <a:pt x="48" y="50"/>
                </a:cubicBezTo>
                <a:cubicBezTo>
                  <a:pt x="49" y="50"/>
                  <a:pt x="50" y="49"/>
                  <a:pt x="51" y="49"/>
                </a:cubicBezTo>
                <a:cubicBezTo>
                  <a:pt x="75" y="49"/>
                  <a:pt x="75" y="49"/>
                  <a:pt x="75" y="49"/>
                </a:cubicBezTo>
                <a:cubicBezTo>
                  <a:pt x="78" y="49"/>
                  <a:pt x="79" y="51"/>
                  <a:pt x="79" y="53"/>
                </a:cubicBezTo>
                <a:cubicBezTo>
                  <a:pt x="79" y="56"/>
                  <a:pt x="79" y="56"/>
                  <a:pt x="79" y="56"/>
                </a:cubicBezTo>
                <a:cubicBezTo>
                  <a:pt x="86" y="51"/>
                  <a:pt x="95" y="46"/>
                  <a:pt x="108" y="46"/>
                </a:cubicBezTo>
                <a:cubicBezTo>
                  <a:pt x="133" y="46"/>
                  <a:pt x="148" y="62"/>
                  <a:pt x="148" y="89"/>
                </a:cubicBezTo>
                <a:cubicBezTo>
                  <a:pt x="148" y="148"/>
                  <a:pt x="148" y="148"/>
                  <a:pt x="148" y="148"/>
                </a:cubicBezTo>
                <a:cubicBezTo>
                  <a:pt x="148" y="150"/>
                  <a:pt x="146" y="152"/>
                  <a:pt x="144" y="152"/>
                </a:cubicBezTo>
                <a:close/>
                <a:moveTo>
                  <a:pt x="120" y="144"/>
                </a:moveTo>
                <a:cubicBezTo>
                  <a:pt x="140" y="144"/>
                  <a:pt x="140" y="144"/>
                  <a:pt x="140" y="144"/>
                </a:cubicBezTo>
                <a:cubicBezTo>
                  <a:pt x="140" y="89"/>
                  <a:pt x="140" y="89"/>
                  <a:pt x="140" y="89"/>
                </a:cubicBezTo>
                <a:cubicBezTo>
                  <a:pt x="140" y="58"/>
                  <a:pt x="120" y="54"/>
                  <a:pt x="108" y="54"/>
                </a:cubicBezTo>
                <a:cubicBezTo>
                  <a:pt x="93" y="54"/>
                  <a:pt x="83" y="62"/>
                  <a:pt x="79" y="67"/>
                </a:cubicBezTo>
                <a:cubicBezTo>
                  <a:pt x="79" y="68"/>
                  <a:pt x="77" y="69"/>
                  <a:pt x="76" y="69"/>
                </a:cubicBezTo>
                <a:cubicBezTo>
                  <a:pt x="75" y="69"/>
                  <a:pt x="75" y="69"/>
                  <a:pt x="75" y="69"/>
                </a:cubicBezTo>
                <a:cubicBezTo>
                  <a:pt x="73" y="69"/>
                  <a:pt x="71" y="67"/>
                  <a:pt x="71" y="65"/>
                </a:cubicBezTo>
                <a:cubicBezTo>
                  <a:pt x="71" y="57"/>
                  <a:pt x="71" y="57"/>
                  <a:pt x="71" y="57"/>
                </a:cubicBezTo>
                <a:cubicBezTo>
                  <a:pt x="56" y="57"/>
                  <a:pt x="56" y="57"/>
                  <a:pt x="56" y="57"/>
                </a:cubicBezTo>
                <a:cubicBezTo>
                  <a:pt x="56" y="63"/>
                  <a:pt x="56" y="71"/>
                  <a:pt x="56" y="78"/>
                </a:cubicBezTo>
                <a:cubicBezTo>
                  <a:pt x="56" y="84"/>
                  <a:pt x="56" y="84"/>
                  <a:pt x="56" y="84"/>
                </a:cubicBezTo>
                <a:cubicBezTo>
                  <a:pt x="55" y="144"/>
                  <a:pt x="55" y="144"/>
                  <a:pt x="55" y="144"/>
                </a:cubicBezTo>
                <a:cubicBezTo>
                  <a:pt x="75" y="144"/>
                  <a:pt x="75" y="144"/>
                  <a:pt x="75" y="144"/>
                </a:cubicBezTo>
                <a:cubicBezTo>
                  <a:pt x="75" y="93"/>
                  <a:pt x="75" y="93"/>
                  <a:pt x="75" y="93"/>
                </a:cubicBezTo>
                <a:cubicBezTo>
                  <a:pt x="75" y="92"/>
                  <a:pt x="75" y="91"/>
                  <a:pt x="75" y="91"/>
                </a:cubicBezTo>
                <a:cubicBezTo>
                  <a:pt x="75" y="88"/>
                  <a:pt x="75" y="85"/>
                  <a:pt x="76" y="83"/>
                </a:cubicBezTo>
                <a:cubicBezTo>
                  <a:pt x="79" y="76"/>
                  <a:pt x="87" y="70"/>
                  <a:pt x="97" y="70"/>
                </a:cubicBezTo>
                <a:cubicBezTo>
                  <a:pt x="111" y="70"/>
                  <a:pt x="120" y="79"/>
                  <a:pt x="120" y="93"/>
                </a:cubicBezTo>
                <a:lnTo>
                  <a:pt x="120" y="144"/>
                </a:lnTo>
                <a:close/>
                <a:moveTo>
                  <a:pt x="32" y="152"/>
                </a:moveTo>
                <a:cubicBezTo>
                  <a:pt x="4" y="152"/>
                  <a:pt x="4" y="152"/>
                  <a:pt x="4" y="152"/>
                </a:cubicBezTo>
                <a:cubicBezTo>
                  <a:pt x="1" y="152"/>
                  <a:pt x="0" y="150"/>
                  <a:pt x="0" y="148"/>
                </a:cubicBezTo>
                <a:cubicBezTo>
                  <a:pt x="0" y="48"/>
                  <a:pt x="0" y="48"/>
                  <a:pt x="0" y="48"/>
                </a:cubicBezTo>
                <a:cubicBezTo>
                  <a:pt x="0" y="46"/>
                  <a:pt x="1" y="44"/>
                  <a:pt x="4" y="44"/>
                </a:cubicBezTo>
                <a:cubicBezTo>
                  <a:pt x="31" y="44"/>
                  <a:pt x="31" y="44"/>
                  <a:pt x="31" y="44"/>
                </a:cubicBezTo>
                <a:cubicBezTo>
                  <a:pt x="34" y="44"/>
                  <a:pt x="35" y="46"/>
                  <a:pt x="35" y="48"/>
                </a:cubicBezTo>
                <a:cubicBezTo>
                  <a:pt x="36" y="148"/>
                  <a:pt x="36" y="148"/>
                  <a:pt x="36" y="148"/>
                </a:cubicBezTo>
                <a:cubicBezTo>
                  <a:pt x="36" y="149"/>
                  <a:pt x="35" y="150"/>
                  <a:pt x="34" y="151"/>
                </a:cubicBezTo>
                <a:cubicBezTo>
                  <a:pt x="34" y="152"/>
                  <a:pt x="33" y="152"/>
                  <a:pt x="32" y="152"/>
                </a:cubicBezTo>
                <a:close/>
                <a:moveTo>
                  <a:pt x="8" y="144"/>
                </a:moveTo>
                <a:cubicBezTo>
                  <a:pt x="28" y="144"/>
                  <a:pt x="28" y="144"/>
                  <a:pt x="28" y="144"/>
                </a:cubicBezTo>
                <a:cubicBezTo>
                  <a:pt x="28" y="52"/>
                  <a:pt x="28" y="52"/>
                  <a:pt x="28" y="52"/>
                </a:cubicBezTo>
                <a:cubicBezTo>
                  <a:pt x="8" y="52"/>
                  <a:pt x="8" y="52"/>
                  <a:pt x="8" y="52"/>
                </a:cubicBezTo>
                <a:lnTo>
                  <a:pt x="8" y="144"/>
                </a:lnTo>
                <a:close/>
                <a:moveTo>
                  <a:pt x="17" y="36"/>
                </a:moveTo>
                <a:cubicBezTo>
                  <a:pt x="7" y="36"/>
                  <a:pt x="0" y="28"/>
                  <a:pt x="0" y="18"/>
                </a:cubicBezTo>
                <a:cubicBezTo>
                  <a:pt x="0" y="7"/>
                  <a:pt x="7" y="0"/>
                  <a:pt x="18" y="0"/>
                </a:cubicBezTo>
                <a:cubicBezTo>
                  <a:pt x="28" y="0"/>
                  <a:pt x="35" y="7"/>
                  <a:pt x="36" y="18"/>
                </a:cubicBezTo>
                <a:cubicBezTo>
                  <a:pt x="36" y="28"/>
                  <a:pt x="28" y="36"/>
                  <a:pt x="17" y="36"/>
                </a:cubicBezTo>
                <a:close/>
                <a:moveTo>
                  <a:pt x="18" y="8"/>
                </a:moveTo>
                <a:cubicBezTo>
                  <a:pt x="11" y="8"/>
                  <a:pt x="7" y="12"/>
                  <a:pt x="7" y="18"/>
                </a:cubicBezTo>
                <a:cubicBezTo>
                  <a:pt x="7" y="24"/>
                  <a:pt x="11" y="28"/>
                  <a:pt x="17" y="28"/>
                </a:cubicBezTo>
                <a:cubicBezTo>
                  <a:pt x="24" y="28"/>
                  <a:pt x="28" y="24"/>
                  <a:pt x="28" y="18"/>
                </a:cubicBezTo>
                <a:cubicBezTo>
                  <a:pt x="28" y="12"/>
                  <a:pt x="24" y="8"/>
                  <a:pt x="18" y="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997924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7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 nodePh="1">
                                  <p:stCondLst>
                                    <p:cond delay="325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 nodePh="1">
                                  <p:stCondLst>
                                    <p:cond delay="3250"/>
                                  </p:stCondLst>
                                  <p:endCondLst>
                                    <p:cond evt="begin" delay="0">
                                      <p:tn val="2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 nodePh="1">
                                  <p:stCondLst>
                                    <p:cond delay="3500"/>
                                  </p:stCondLst>
                                  <p:endCondLst>
                                    <p:cond evt="begin" delay="0">
                                      <p:tn val="2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grpId="0" nodeType="withEffect" nodePh="1">
                                  <p:stCondLst>
                                    <p:cond delay="3750"/>
                                  </p:stCondLst>
                                  <p:endCondLst>
                                    <p:cond evt="begin" delay="0">
                                      <p:tn val="2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decel="100000" fill="hold" grpId="0" nodeType="withEffect" nodePh="1">
                                  <p:stCondLst>
                                    <p:cond delay="3750"/>
                                  </p:stCondLst>
                                  <p:endCondLst>
                                    <p:cond evt="begin" delay="0">
                                      <p:tn val="3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26" grpId="0"/>
      <p:bldP spid="27" grpId="0"/>
      <p:bldP spid="22" grpId="0"/>
      <p:bldP spid="28" grpId="0"/>
      <p:bldP spid="19" grpId="0"/>
      <p:bldP spid="7" grpId="0" animBg="1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75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xmlns="" id="{BBD5EEA1-ACC6-417A-973A-E366B3E67743}"/>
              </a:ext>
            </a:extLst>
          </p:cNvPr>
          <p:cNvSpPr/>
          <p:nvPr userDrawn="1"/>
        </p:nvSpPr>
        <p:spPr>
          <a:xfrm>
            <a:off x="1" y="1704972"/>
            <a:ext cx="12192000" cy="4463599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6" name="Picture Placeholder 35">
            <a:extLst>
              <a:ext uri="{FF2B5EF4-FFF2-40B4-BE49-F238E27FC236}">
                <a16:creationId xmlns:a16="http://schemas.microsoft.com/office/drawing/2014/main" xmlns="" id="{4B982487-97B6-4EA9-AC34-FB5B2809E63C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704144" y="1704974"/>
            <a:ext cx="2271570" cy="1809751"/>
          </a:xfrm>
          <a:custGeom>
            <a:avLst/>
            <a:gdLst>
              <a:gd name="connsiteX0" fmla="*/ 0 w 2271570"/>
              <a:gd name="connsiteY0" fmla="*/ 0 h 1809751"/>
              <a:gd name="connsiteX1" fmla="*/ 2271569 w 2271570"/>
              <a:gd name="connsiteY1" fmla="*/ 0 h 1809751"/>
              <a:gd name="connsiteX2" fmla="*/ 2271569 w 2271570"/>
              <a:gd name="connsiteY2" fmla="*/ 1 h 1809751"/>
              <a:gd name="connsiteX3" fmla="*/ 2271570 w 2271570"/>
              <a:gd name="connsiteY3" fmla="*/ 1 h 1809751"/>
              <a:gd name="connsiteX4" fmla="*/ 2271570 w 2271570"/>
              <a:gd name="connsiteY4" fmla="*/ 1357314 h 1809751"/>
              <a:gd name="connsiteX5" fmla="*/ 1 w 2271570"/>
              <a:gd name="connsiteY5" fmla="*/ 1809751 h 1809751"/>
              <a:gd name="connsiteX6" fmla="*/ 1 w 2271570"/>
              <a:gd name="connsiteY6" fmla="*/ 1266825 h 1809751"/>
              <a:gd name="connsiteX7" fmla="*/ 0 w 2271570"/>
              <a:gd name="connsiteY7" fmla="*/ 1266825 h 1809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71570" h="1809751">
                <a:moveTo>
                  <a:pt x="0" y="0"/>
                </a:moveTo>
                <a:lnTo>
                  <a:pt x="2271569" y="0"/>
                </a:lnTo>
                <a:lnTo>
                  <a:pt x="2271569" y="1"/>
                </a:lnTo>
                <a:lnTo>
                  <a:pt x="2271570" y="1"/>
                </a:lnTo>
                <a:lnTo>
                  <a:pt x="2271570" y="1357314"/>
                </a:lnTo>
                <a:lnTo>
                  <a:pt x="1" y="1809751"/>
                </a:lnTo>
                <a:lnTo>
                  <a:pt x="1" y="1266825"/>
                </a:lnTo>
                <a:lnTo>
                  <a:pt x="0" y="126682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5" name="Picture Placeholder 34">
            <a:extLst>
              <a:ext uri="{FF2B5EF4-FFF2-40B4-BE49-F238E27FC236}">
                <a16:creationId xmlns:a16="http://schemas.microsoft.com/office/drawing/2014/main" xmlns="" id="{E56E88BC-75AE-4D1E-8262-8BEEFFA68904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216286" y="1704973"/>
            <a:ext cx="2271570" cy="1809751"/>
          </a:xfrm>
          <a:custGeom>
            <a:avLst/>
            <a:gdLst>
              <a:gd name="connsiteX0" fmla="*/ 0 w 2271570"/>
              <a:gd name="connsiteY0" fmla="*/ 0 h 1809751"/>
              <a:gd name="connsiteX1" fmla="*/ 2271569 w 2271570"/>
              <a:gd name="connsiteY1" fmla="*/ 0 h 1809751"/>
              <a:gd name="connsiteX2" fmla="*/ 2271569 w 2271570"/>
              <a:gd name="connsiteY2" fmla="*/ 1 h 1809751"/>
              <a:gd name="connsiteX3" fmla="*/ 2271570 w 2271570"/>
              <a:gd name="connsiteY3" fmla="*/ 1 h 1809751"/>
              <a:gd name="connsiteX4" fmla="*/ 2271570 w 2271570"/>
              <a:gd name="connsiteY4" fmla="*/ 1357314 h 1809751"/>
              <a:gd name="connsiteX5" fmla="*/ 1 w 2271570"/>
              <a:gd name="connsiteY5" fmla="*/ 1809751 h 1809751"/>
              <a:gd name="connsiteX6" fmla="*/ 1 w 2271570"/>
              <a:gd name="connsiteY6" fmla="*/ 1266825 h 1809751"/>
              <a:gd name="connsiteX7" fmla="*/ 0 w 2271570"/>
              <a:gd name="connsiteY7" fmla="*/ 1266825 h 1809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71570" h="1809751">
                <a:moveTo>
                  <a:pt x="0" y="0"/>
                </a:moveTo>
                <a:lnTo>
                  <a:pt x="2271569" y="0"/>
                </a:lnTo>
                <a:lnTo>
                  <a:pt x="2271569" y="1"/>
                </a:lnTo>
                <a:lnTo>
                  <a:pt x="2271570" y="1"/>
                </a:lnTo>
                <a:lnTo>
                  <a:pt x="2271570" y="1357314"/>
                </a:lnTo>
                <a:lnTo>
                  <a:pt x="1" y="1809751"/>
                </a:lnTo>
                <a:lnTo>
                  <a:pt x="1" y="1266825"/>
                </a:lnTo>
                <a:lnTo>
                  <a:pt x="0" y="126682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xmlns="" id="{F0131DC9-051D-4F62-A968-9FBB888456D1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8728428" y="1704972"/>
            <a:ext cx="2271570" cy="1809751"/>
          </a:xfrm>
          <a:custGeom>
            <a:avLst/>
            <a:gdLst>
              <a:gd name="connsiteX0" fmla="*/ 0 w 2271570"/>
              <a:gd name="connsiteY0" fmla="*/ 0 h 1809751"/>
              <a:gd name="connsiteX1" fmla="*/ 2271569 w 2271570"/>
              <a:gd name="connsiteY1" fmla="*/ 0 h 1809751"/>
              <a:gd name="connsiteX2" fmla="*/ 2271569 w 2271570"/>
              <a:gd name="connsiteY2" fmla="*/ 1 h 1809751"/>
              <a:gd name="connsiteX3" fmla="*/ 2271570 w 2271570"/>
              <a:gd name="connsiteY3" fmla="*/ 1 h 1809751"/>
              <a:gd name="connsiteX4" fmla="*/ 2271570 w 2271570"/>
              <a:gd name="connsiteY4" fmla="*/ 1357314 h 1809751"/>
              <a:gd name="connsiteX5" fmla="*/ 1 w 2271570"/>
              <a:gd name="connsiteY5" fmla="*/ 1809751 h 1809751"/>
              <a:gd name="connsiteX6" fmla="*/ 1 w 2271570"/>
              <a:gd name="connsiteY6" fmla="*/ 1266825 h 1809751"/>
              <a:gd name="connsiteX7" fmla="*/ 0 w 2271570"/>
              <a:gd name="connsiteY7" fmla="*/ 1266825 h 1809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71570" h="1809751">
                <a:moveTo>
                  <a:pt x="0" y="0"/>
                </a:moveTo>
                <a:lnTo>
                  <a:pt x="2271569" y="0"/>
                </a:lnTo>
                <a:lnTo>
                  <a:pt x="2271569" y="1"/>
                </a:lnTo>
                <a:lnTo>
                  <a:pt x="2271570" y="1"/>
                </a:lnTo>
                <a:lnTo>
                  <a:pt x="2271570" y="1357314"/>
                </a:lnTo>
                <a:lnTo>
                  <a:pt x="1" y="1809751"/>
                </a:lnTo>
                <a:lnTo>
                  <a:pt x="1" y="1266825"/>
                </a:lnTo>
                <a:lnTo>
                  <a:pt x="0" y="126682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xmlns="" id="{A674172A-AA48-4E9E-890F-D4C45413360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192002" y="1704975"/>
            <a:ext cx="2271570" cy="1809751"/>
          </a:xfrm>
          <a:custGeom>
            <a:avLst/>
            <a:gdLst>
              <a:gd name="connsiteX0" fmla="*/ 0 w 2271570"/>
              <a:gd name="connsiteY0" fmla="*/ 0 h 1809751"/>
              <a:gd name="connsiteX1" fmla="*/ 2271569 w 2271570"/>
              <a:gd name="connsiteY1" fmla="*/ 0 h 1809751"/>
              <a:gd name="connsiteX2" fmla="*/ 2271569 w 2271570"/>
              <a:gd name="connsiteY2" fmla="*/ 1 h 1809751"/>
              <a:gd name="connsiteX3" fmla="*/ 2271570 w 2271570"/>
              <a:gd name="connsiteY3" fmla="*/ 1 h 1809751"/>
              <a:gd name="connsiteX4" fmla="*/ 2271570 w 2271570"/>
              <a:gd name="connsiteY4" fmla="*/ 1357314 h 1809751"/>
              <a:gd name="connsiteX5" fmla="*/ 1 w 2271570"/>
              <a:gd name="connsiteY5" fmla="*/ 1809751 h 1809751"/>
              <a:gd name="connsiteX6" fmla="*/ 1 w 2271570"/>
              <a:gd name="connsiteY6" fmla="*/ 1266825 h 1809751"/>
              <a:gd name="connsiteX7" fmla="*/ 0 w 2271570"/>
              <a:gd name="connsiteY7" fmla="*/ 1266825 h 1809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71570" h="1809751">
                <a:moveTo>
                  <a:pt x="0" y="0"/>
                </a:moveTo>
                <a:lnTo>
                  <a:pt x="2271569" y="0"/>
                </a:lnTo>
                <a:lnTo>
                  <a:pt x="2271569" y="1"/>
                </a:lnTo>
                <a:lnTo>
                  <a:pt x="2271570" y="1"/>
                </a:lnTo>
                <a:lnTo>
                  <a:pt x="2271570" y="1357314"/>
                </a:lnTo>
                <a:lnTo>
                  <a:pt x="1" y="1809751"/>
                </a:lnTo>
                <a:lnTo>
                  <a:pt x="1" y="1266825"/>
                </a:lnTo>
                <a:lnTo>
                  <a:pt x="0" y="126682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xmlns="" id="{99647FF4-CF3C-4AB8-85CE-6A05A5D13087}"/>
              </a:ext>
            </a:extLst>
          </p:cNvPr>
          <p:cNvSpPr/>
          <p:nvPr userDrawn="1"/>
        </p:nvSpPr>
        <p:spPr>
          <a:xfrm rot="2700000">
            <a:off x="5885875" y="356597"/>
            <a:ext cx="420250" cy="420251"/>
          </a:xfrm>
          <a:custGeom>
            <a:avLst/>
            <a:gdLst>
              <a:gd name="connsiteX0" fmla="*/ 46911 w 543701"/>
              <a:gd name="connsiteY0" fmla="*/ 46911 h 543702"/>
              <a:gd name="connsiteX1" fmla="*/ 160163 w 543701"/>
              <a:gd name="connsiteY1" fmla="*/ 0 h 543702"/>
              <a:gd name="connsiteX2" fmla="*/ 543701 w 543701"/>
              <a:gd name="connsiteY2" fmla="*/ 0 h 543702"/>
              <a:gd name="connsiteX3" fmla="*/ 467191 w 543701"/>
              <a:gd name="connsiteY3" fmla="*/ 76511 h 543702"/>
              <a:gd name="connsiteX4" fmla="*/ 236674 w 543701"/>
              <a:gd name="connsiteY4" fmla="*/ 76511 h 543702"/>
              <a:gd name="connsiteX5" fmla="*/ 76511 w 543701"/>
              <a:gd name="connsiteY5" fmla="*/ 236674 h 543702"/>
              <a:gd name="connsiteX6" fmla="*/ 76511 w 543701"/>
              <a:gd name="connsiteY6" fmla="*/ 467191 h 543702"/>
              <a:gd name="connsiteX7" fmla="*/ 0 w 543701"/>
              <a:gd name="connsiteY7" fmla="*/ 543702 h 543702"/>
              <a:gd name="connsiteX8" fmla="*/ 0 w 543701"/>
              <a:gd name="connsiteY8" fmla="*/ 160163 h 543702"/>
              <a:gd name="connsiteX9" fmla="*/ 46911 w 543701"/>
              <a:gd name="connsiteY9" fmla="*/ 46911 h 543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43701" h="543702">
                <a:moveTo>
                  <a:pt x="46911" y="46911"/>
                </a:moveTo>
                <a:cubicBezTo>
                  <a:pt x="75894" y="17927"/>
                  <a:pt x="115936" y="0"/>
                  <a:pt x="160163" y="0"/>
                </a:cubicBezTo>
                <a:lnTo>
                  <a:pt x="543701" y="0"/>
                </a:lnTo>
                <a:lnTo>
                  <a:pt x="467191" y="76511"/>
                </a:lnTo>
                <a:lnTo>
                  <a:pt x="236674" y="76511"/>
                </a:lnTo>
                <a:cubicBezTo>
                  <a:pt x="148218" y="76511"/>
                  <a:pt x="76511" y="148218"/>
                  <a:pt x="76511" y="236674"/>
                </a:cubicBezTo>
                <a:lnTo>
                  <a:pt x="76511" y="467191"/>
                </a:lnTo>
                <a:lnTo>
                  <a:pt x="0" y="543702"/>
                </a:lnTo>
                <a:lnTo>
                  <a:pt x="0" y="160163"/>
                </a:lnTo>
                <a:cubicBezTo>
                  <a:pt x="0" y="115935"/>
                  <a:pt x="17927" y="75894"/>
                  <a:pt x="46911" y="46911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xmlns="" id="{85EF377C-1C65-4CB6-BD10-E0194058CFF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30514" y="656506"/>
            <a:ext cx="10130972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marL="0" lvl="0"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02747510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xmlns="" id="{94710707-03A7-40E2-BC82-00529D5985F6}"/>
              </a:ext>
            </a:extLst>
          </p:cNvPr>
          <p:cNvSpPr/>
          <p:nvPr userDrawn="1"/>
        </p:nvSpPr>
        <p:spPr>
          <a:xfrm>
            <a:off x="0" y="0"/>
            <a:ext cx="4252686" cy="6858000"/>
          </a:xfrm>
          <a:custGeom>
            <a:avLst/>
            <a:gdLst>
              <a:gd name="connsiteX0" fmla="*/ 0 w 4541520"/>
              <a:gd name="connsiteY0" fmla="*/ 0 h 6858000"/>
              <a:gd name="connsiteX1" fmla="*/ 3021330 w 4541520"/>
              <a:gd name="connsiteY1" fmla="*/ 0 h 6858000"/>
              <a:gd name="connsiteX2" fmla="*/ 4541520 w 4541520"/>
              <a:gd name="connsiteY2" fmla="*/ 6858000 h 6858000"/>
              <a:gd name="connsiteX3" fmla="*/ 0 w 454152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41520" h="6858000">
                <a:moveTo>
                  <a:pt x="0" y="0"/>
                </a:moveTo>
                <a:lnTo>
                  <a:pt x="3021330" y="0"/>
                </a:lnTo>
                <a:lnTo>
                  <a:pt x="4541520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icture Placeholder 12">
            <a:extLst>
              <a:ext uri="{FF2B5EF4-FFF2-40B4-BE49-F238E27FC236}">
                <a16:creationId xmlns:a16="http://schemas.microsoft.com/office/drawing/2014/main" xmlns="" id="{77A2A2BE-8957-4BD8-A525-5DF183BC236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578431" y="1161143"/>
            <a:ext cx="3108774" cy="4535714"/>
          </a:xfrm>
          <a:prstGeom prst="roundRect">
            <a:avLst>
              <a:gd name="adj" fmla="val 2661"/>
            </a:avLst>
          </a:prstGeom>
          <a:effectLst>
            <a:outerShdw blurRad="190500" dist="635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99366639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7">
            <a:extLst>
              <a:ext uri="{FF2B5EF4-FFF2-40B4-BE49-F238E27FC236}">
                <a16:creationId xmlns:a16="http://schemas.microsoft.com/office/drawing/2014/main" xmlns="" id="{9903F6D5-D0DF-43FD-B4FB-4860B6A2369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2"/>
            <a:ext cx="5877940" cy="6857999"/>
          </a:xfrm>
          <a:custGeom>
            <a:avLst/>
            <a:gdLst>
              <a:gd name="connsiteX0" fmla="*/ 736790 w 5877940"/>
              <a:gd name="connsiteY0" fmla="*/ 0 h 6857999"/>
              <a:gd name="connsiteX1" fmla="*/ 3418360 w 5877940"/>
              <a:gd name="connsiteY1" fmla="*/ 0 h 6857999"/>
              <a:gd name="connsiteX2" fmla="*/ 3496301 w 5877940"/>
              <a:gd name="connsiteY2" fmla="*/ 46057 h 6857999"/>
              <a:gd name="connsiteX3" fmla="*/ 3900781 w 5877940"/>
              <a:gd name="connsiteY3" fmla="*/ 376455 h 6857999"/>
              <a:gd name="connsiteX4" fmla="*/ 5122744 w 5877940"/>
              <a:gd name="connsiteY4" fmla="*/ 1598418 h 6857999"/>
              <a:gd name="connsiteX5" fmla="*/ 5122744 w 5877940"/>
              <a:gd name="connsiteY5" fmla="*/ 5244830 h 6857999"/>
              <a:gd name="connsiteX6" fmla="*/ 3900781 w 5877940"/>
              <a:gd name="connsiteY6" fmla="*/ 6466793 h 6857999"/>
              <a:gd name="connsiteX7" fmla="*/ 3496301 w 5877940"/>
              <a:gd name="connsiteY7" fmla="*/ 6797192 h 6857999"/>
              <a:gd name="connsiteX8" fmla="*/ 3393399 w 5877940"/>
              <a:gd name="connsiteY8" fmla="*/ 6857999 h 6857999"/>
              <a:gd name="connsiteX9" fmla="*/ 761751 w 5877940"/>
              <a:gd name="connsiteY9" fmla="*/ 6857999 h 6857999"/>
              <a:gd name="connsiteX10" fmla="*/ 658850 w 5877940"/>
              <a:gd name="connsiteY10" fmla="*/ 6797192 h 6857999"/>
              <a:gd name="connsiteX11" fmla="*/ 254369 w 5877940"/>
              <a:gd name="connsiteY11" fmla="*/ 6466793 h 6857999"/>
              <a:gd name="connsiteX12" fmla="*/ 0 w 5877940"/>
              <a:gd name="connsiteY12" fmla="*/ 6212424 h 6857999"/>
              <a:gd name="connsiteX13" fmla="*/ 0 w 5877940"/>
              <a:gd name="connsiteY13" fmla="*/ 630824 h 6857999"/>
              <a:gd name="connsiteX14" fmla="*/ 254369 w 5877940"/>
              <a:gd name="connsiteY14" fmla="*/ 376455 h 6857999"/>
              <a:gd name="connsiteX15" fmla="*/ 658850 w 5877940"/>
              <a:gd name="connsiteY15" fmla="*/ 46057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877940" h="6857999">
                <a:moveTo>
                  <a:pt x="736790" y="0"/>
                </a:moveTo>
                <a:lnTo>
                  <a:pt x="3418360" y="0"/>
                </a:lnTo>
                <a:lnTo>
                  <a:pt x="3496301" y="46057"/>
                </a:lnTo>
                <a:cubicBezTo>
                  <a:pt x="3639273" y="140457"/>
                  <a:pt x="3774915" y="250589"/>
                  <a:pt x="3900781" y="376455"/>
                </a:cubicBezTo>
                <a:lnTo>
                  <a:pt x="5122744" y="1598418"/>
                </a:lnTo>
                <a:cubicBezTo>
                  <a:pt x="6129673" y="2605347"/>
                  <a:pt x="6129673" y="4237901"/>
                  <a:pt x="5122744" y="5244830"/>
                </a:cubicBezTo>
                <a:lnTo>
                  <a:pt x="3900781" y="6466793"/>
                </a:lnTo>
                <a:cubicBezTo>
                  <a:pt x="3774915" y="6592659"/>
                  <a:pt x="3639273" y="6702793"/>
                  <a:pt x="3496301" y="6797192"/>
                </a:cubicBezTo>
                <a:lnTo>
                  <a:pt x="3393399" y="6857999"/>
                </a:lnTo>
                <a:lnTo>
                  <a:pt x="761751" y="6857999"/>
                </a:lnTo>
                <a:lnTo>
                  <a:pt x="658850" y="6797192"/>
                </a:lnTo>
                <a:cubicBezTo>
                  <a:pt x="515877" y="6702793"/>
                  <a:pt x="380235" y="6592659"/>
                  <a:pt x="254369" y="6466793"/>
                </a:cubicBezTo>
                <a:lnTo>
                  <a:pt x="0" y="6212424"/>
                </a:lnTo>
                <a:lnTo>
                  <a:pt x="0" y="630824"/>
                </a:lnTo>
                <a:lnTo>
                  <a:pt x="254369" y="376455"/>
                </a:lnTo>
                <a:cubicBezTo>
                  <a:pt x="380235" y="250589"/>
                  <a:pt x="515877" y="140457"/>
                  <a:pt x="658850" y="46057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02941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6ADA243D-7717-4E36-B667-392D7D75337A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131153" y="1825087"/>
            <a:ext cx="2204504" cy="3933385"/>
          </a:xfrm>
          <a:custGeom>
            <a:avLst/>
            <a:gdLst>
              <a:gd name="connsiteX0" fmla="*/ 0 w 2204504"/>
              <a:gd name="connsiteY0" fmla="*/ 0 h 3933385"/>
              <a:gd name="connsiteX1" fmla="*/ 2094258 w 2204504"/>
              <a:gd name="connsiteY1" fmla="*/ 0 h 3933385"/>
              <a:gd name="connsiteX2" fmla="*/ 2204504 w 2204504"/>
              <a:gd name="connsiteY2" fmla="*/ 110247 h 3933385"/>
              <a:gd name="connsiteX3" fmla="*/ 2204504 w 2204504"/>
              <a:gd name="connsiteY3" fmla="*/ 3823138 h 3933385"/>
              <a:gd name="connsiteX4" fmla="*/ 2094258 w 2204504"/>
              <a:gd name="connsiteY4" fmla="*/ 3933385 h 3933385"/>
              <a:gd name="connsiteX5" fmla="*/ 0 w 2204504"/>
              <a:gd name="connsiteY5" fmla="*/ 3933385 h 3933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04504" h="3933385">
                <a:moveTo>
                  <a:pt x="0" y="0"/>
                </a:moveTo>
                <a:lnTo>
                  <a:pt x="2094258" y="0"/>
                </a:lnTo>
                <a:cubicBezTo>
                  <a:pt x="2155146" y="0"/>
                  <a:pt x="2204504" y="49359"/>
                  <a:pt x="2204504" y="110247"/>
                </a:cubicBezTo>
                <a:lnTo>
                  <a:pt x="2204504" y="3823138"/>
                </a:lnTo>
                <a:cubicBezTo>
                  <a:pt x="2204504" y="3884026"/>
                  <a:pt x="2155146" y="3933385"/>
                  <a:pt x="2094258" y="3933385"/>
                </a:cubicBezTo>
                <a:lnTo>
                  <a:pt x="0" y="393338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xmlns="" id="{645274AA-A8C3-4E02-9382-A84E419D5B59}"/>
              </a:ext>
            </a:extLst>
          </p:cNvPr>
          <p:cNvSpPr/>
          <p:nvPr userDrawn="1"/>
        </p:nvSpPr>
        <p:spPr>
          <a:xfrm rot="2700000">
            <a:off x="5885875" y="356597"/>
            <a:ext cx="420250" cy="420251"/>
          </a:xfrm>
          <a:custGeom>
            <a:avLst/>
            <a:gdLst>
              <a:gd name="connsiteX0" fmla="*/ 46911 w 543701"/>
              <a:gd name="connsiteY0" fmla="*/ 46911 h 543702"/>
              <a:gd name="connsiteX1" fmla="*/ 160163 w 543701"/>
              <a:gd name="connsiteY1" fmla="*/ 0 h 543702"/>
              <a:gd name="connsiteX2" fmla="*/ 543701 w 543701"/>
              <a:gd name="connsiteY2" fmla="*/ 0 h 543702"/>
              <a:gd name="connsiteX3" fmla="*/ 467191 w 543701"/>
              <a:gd name="connsiteY3" fmla="*/ 76511 h 543702"/>
              <a:gd name="connsiteX4" fmla="*/ 236674 w 543701"/>
              <a:gd name="connsiteY4" fmla="*/ 76511 h 543702"/>
              <a:gd name="connsiteX5" fmla="*/ 76511 w 543701"/>
              <a:gd name="connsiteY5" fmla="*/ 236674 h 543702"/>
              <a:gd name="connsiteX6" fmla="*/ 76511 w 543701"/>
              <a:gd name="connsiteY6" fmla="*/ 467191 h 543702"/>
              <a:gd name="connsiteX7" fmla="*/ 0 w 543701"/>
              <a:gd name="connsiteY7" fmla="*/ 543702 h 543702"/>
              <a:gd name="connsiteX8" fmla="*/ 0 w 543701"/>
              <a:gd name="connsiteY8" fmla="*/ 160163 h 543702"/>
              <a:gd name="connsiteX9" fmla="*/ 46911 w 543701"/>
              <a:gd name="connsiteY9" fmla="*/ 46911 h 543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43701" h="543702">
                <a:moveTo>
                  <a:pt x="46911" y="46911"/>
                </a:moveTo>
                <a:cubicBezTo>
                  <a:pt x="75894" y="17927"/>
                  <a:pt x="115936" y="0"/>
                  <a:pt x="160163" y="0"/>
                </a:cubicBezTo>
                <a:lnTo>
                  <a:pt x="543701" y="0"/>
                </a:lnTo>
                <a:lnTo>
                  <a:pt x="467191" y="76511"/>
                </a:lnTo>
                <a:lnTo>
                  <a:pt x="236674" y="76511"/>
                </a:lnTo>
                <a:cubicBezTo>
                  <a:pt x="148218" y="76511"/>
                  <a:pt x="76511" y="148218"/>
                  <a:pt x="76511" y="236674"/>
                </a:cubicBezTo>
                <a:lnTo>
                  <a:pt x="76511" y="467191"/>
                </a:lnTo>
                <a:lnTo>
                  <a:pt x="0" y="543702"/>
                </a:lnTo>
                <a:lnTo>
                  <a:pt x="0" y="160163"/>
                </a:lnTo>
                <a:cubicBezTo>
                  <a:pt x="0" y="115935"/>
                  <a:pt x="17927" y="75894"/>
                  <a:pt x="46911" y="46911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xmlns="" id="{82006048-DC97-4E06-93A4-8AE33847F64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30514" y="656506"/>
            <a:ext cx="10130972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marL="0" lvl="0"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120772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C3C04851-9968-41DB-9635-61F27563197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FD27874E-80B8-4B62-9BDB-ED6042714D0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754121" y="1462309"/>
            <a:ext cx="3206254" cy="3933385"/>
          </a:xfrm>
          <a:custGeom>
            <a:avLst/>
            <a:gdLst>
              <a:gd name="connsiteX0" fmla="*/ 93526 w 3206254"/>
              <a:gd name="connsiteY0" fmla="*/ 0 h 3933385"/>
              <a:gd name="connsiteX1" fmla="*/ 3112728 w 3206254"/>
              <a:gd name="connsiteY1" fmla="*/ 0 h 3933385"/>
              <a:gd name="connsiteX2" fmla="*/ 3206254 w 3206254"/>
              <a:gd name="connsiteY2" fmla="*/ 93526 h 3933385"/>
              <a:gd name="connsiteX3" fmla="*/ 3206254 w 3206254"/>
              <a:gd name="connsiteY3" fmla="*/ 3839859 h 3933385"/>
              <a:gd name="connsiteX4" fmla="*/ 3112728 w 3206254"/>
              <a:gd name="connsiteY4" fmla="*/ 3933385 h 3933385"/>
              <a:gd name="connsiteX5" fmla="*/ 93526 w 3206254"/>
              <a:gd name="connsiteY5" fmla="*/ 3933385 h 3933385"/>
              <a:gd name="connsiteX6" fmla="*/ 0 w 3206254"/>
              <a:gd name="connsiteY6" fmla="*/ 3839859 h 3933385"/>
              <a:gd name="connsiteX7" fmla="*/ 0 w 3206254"/>
              <a:gd name="connsiteY7" fmla="*/ 93526 h 3933385"/>
              <a:gd name="connsiteX8" fmla="*/ 93526 w 3206254"/>
              <a:gd name="connsiteY8" fmla="*/ 0 h 3933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06254" h="3933385">
                <a:moveTo>
                  <a:pt x="93526" y="0"/>
                </a:moveTo>
                <a:lnTo>
                  <a:pt x="3112728" y="0"/>
                </a:lnTo>
                <a:cubicBezTo>
                  <a:pt x="3164381" y="0"/>
                  <a:pt x="3206254" y="41873"/>
                  <a:pt x="3206254" y="93526"/>
                </a:cubicBezTo>
                <a:lnTo>
                  <a:pt x="3206254" y="3839859"/>
                </a:lnTo>
                <a:cubicBezTo>
                  <a:pt x="3206254" y="3891512"/>
                  <a:pt x="3164381" y="3933385"/>
                  <a:pt x="3112728" y="3933385"/>
                </a:cubicBezTo>
                <a:lnTo>
                  <a:pt x="93526" y="3933385"/>
                </a:lnTo>
                <a:cubicBezTo>
                  <a:pt x="41873" y="3933385"/>
                  <a:pt x="0" y="3891512"/>
                  <a:pt x="0" y="3839859"/>
                </a:cubicBezTo>
                <a:lnTo>
                  <a:pt x="0" y="93526"/>
                </a:lnTo>
                <a:cubicBezTo>
                  <a:pt x="0" y="41873"/>
                  <a:pt x="41873" y="0"/>
                  <a:pt x="93526" y="0"/>
                </a:cubicBezTo>
                <a:close/>
              </a:path>
            </a:pathLst>
          </a:custGeom>
          <a:noFill/>
          <a:ln w="38100">
            <a:noFill/>
          </a:ln>
          <a:effectLst>
            <a:outerShdw blurRad="190500" dist="635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 sz="1800">
                <a:solidFill>
                  <a:schemeClr val="lt1"/>
                </a:solidFill>
              </a:defRPr>
            </a:lvl1pPr>
          </a:lstStyle>
          <a:p>
            <a:pPr marL="0"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52425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decel="100000" fill="hold" grpId="0" nodeType="withEffect" nodePh="1">
                                  <p:stCondLst>
                                    <p:cond delay="125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9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CC9B42DC-BF41-45D3-B25D-45BF88D7DDD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07888" y="0"/>
            <a:ext cx="9976227" cy="6858000"/>
          </a:xfrm>
          <a:custGeom>
            <a:avLst/>
            <a:gdLst>
              <a:gd name="connsiteX0" fmla="*/ 2027201 w 9976227"/>
              <a:gd name="connsiteY0" fmla="*/ 0 h 6858000"/>
              <a:gd name="connsiteX1" fmla="*/ 7949027 w 9976227"/>
              <a:gd name="connsiteY1" fmla="*/ 1 h 6858000"/>
              <a:gd name="connsiteX2" fmla="*/ 8985005 w 9976227"/>
              <a:gd name="connsiteY2" fmla="*/ 1035978 h 6858000"/>
              <a:gd name="connsiteX3" fmla="*/ 8985005 w 9976227"/>
              <a:gd name="connsiteY3" fmla="*/ 5822025 h 6858000"/>
              <a:gd name="connsiteX4" fmla="*/ 7949030 w 9976227"/>
              <a:gd name="connsiteY4" fmla="*/ 6858000 h 6858000"/>
              <a:gd name="connsiteX5" fmla="*/ 2027199 w 9976227"/>
              <a:gd name="connsiteY5" fmla="*/ 6858000 h 6858000"/>
              <a:gd name="connsiteX6" fmla="*/ 991223 w 9976227"/>
              <a:gd name="connsiteY6" fmla="*/ 5822025 h 6858000"/>
              <a:gd name="connsiteX7" fmla="*/ 991223 w 9976227"/>
              <a:gd name="connsiteY7" fmla="*/ 103597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976227" h="6858000">
                <a:moveTo>
                  <a:pt x="2027201" y="0"/>
                </a:moveTo>
                <a:lnTo>
                  <a:pt x="7949027" y="1"/>
                </a:lnTo>
                <a:lnTo>
                  <a:pt x="8985005" y="1035978"/>
                </a:lnTo>
                <a:cubicBezTo>
                  <a:pt x="10306635" y="2357608"/>
                  <a:pt x="10306635" y="4500395"/>
                  <a:pt x="8985005" y="5822025"/>
                </a:cubicBezTo>
                <a:lnTo>
                  <a:pt x="7949030" y="6858000"/>
                </a:lnTo>
                <a:lnTo>
                  <a:pt x="2027199" y="6858000"/>
                </a:lnTo>
                <a:lnTo>
                  <a:pt x="991223" y="5822025"/>
                </a:lnTo>
                <a:cubicBezTo>
                  <a:pt x="-330407" y="4500395"/>
                  <a:pt x="-330407" y="2357608"/>
                  <a:pt x="991223" y="1035978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14498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xmlns="" id="{F8CF6161-8160-4AD5-9E48-66DDE5AE629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196114" y="914400"/>
            <a:ext cx="5936342" cy="2975429"/>
          </a:xfrm>
          <a:custGeom>
            <a:avLst/>
            <a:gdLst>
              <a:gd name="connsiteX0" fmla="*/ 68822 w 5936342"/>
              <a:gd name="connsiteY0" fmla="*/ 0 h 2975429"/>
              <a:gd name="connsiteX1" fmla="*/ 5867520 w 5936342"/>
              <a:gd name="connsiteY1" fmla="*/ 0 h 2975429"/>
              <a:gd name="connsiteX2" fmla="*/ 5936342 w 5936342"/>
              <a:gd name="connsiteY2" fmla="*/ 68822 h 2975429"/>
              <a:gd name="connsiteX3" fmla="*/ 5936342 w 5936342"/>
              <a:gd name="connsiteY3" fmla="*/ 2906607 h 2975429"/>
              <a:gd name="connsiteX4" fmla="*/ 5867520 w 5936342"/>
              <a:gd name="connsiteY4" fmla="*/ 2975429 h 2975429"/>
              <a:gd name="connsiteX5" fmla="*/ 68822 w 5936342"/>
              <a:gd name="connsiteY5" fmla="*/ 2975429 h 2975429"/>
              <a:gd name="connsiteX6" fmla="*/ 0 w 5936342"/>
              <a:gd name="connsiteY6" fmla="*/ 2906607 h 2975429"/>
              <a:gd name="connsiteX7" fmla="*/ 0 w 5936342"/>
              <a:gd name="connsiteY7" fmla="*/ 68822 h 2975429"/>
              <a:gd name="connsiteX8" fmla="*/ 68822 w 5936342"/>
              <a:gd name="connsiteY8" fmla="*/ 0 h 2975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936342" h="2975429">
                <a:moveTo>
                  <a:pt x="68822" y="0"/>
                </a:moveTo>
                <a:lnTo>
                  <a:pt x="5867520" y="0"/>
                </a:lnTo>
                <a:cubicBezTo>
                  <a:pt x="5905529" y="0"/>
                  <a:pt x="5936342" y="30813"/>
                  <a:pt x="5936342" y="68822"/>
                </a:cubicBezTo>
                <a:lnTo>
                  <a:pt x="5936342" y="2906607"/>
                </a:lnTo>
                <a:cubicBezTo>
                  <a:pt x="5936342" y="2944616"/>
                  <a:pt x="5905529" y="2975429"/>
                  <a:pt x="5867520" y="2975429"/>
                </a:cubicBezTo>
                <a:lnTo>
                  <a:pt x="68822" y="2975429"/>
                </a:lnTo>
                <a:cubicBezTo>
                  <a:pt x="30813" y="2975429"/>
                  <a:pt x="0" y="2944616"/>
                  <a:pt x="0" y="2906607"/>
                </a:cubicBezTo>
                <a:lnTo>
                  <a:pt x="0" y="68822"/>
                </a:lnTo>
                <a:cubicBezTo>
                  <a:pt x="0" y="30813"/>
                  <a:pt x="30813" y="0"/>
                  <a:pt x="68822" y="0"/>
                </a:cubicBezTo>
                <a:close/>
              </a:path>
            </a:pathLst>
          </a:custGeom>
          <a:noFill/>
          <a:effectLst>
            <a:outerShdw blurRad="317500" dist="762000" dir="5400000" sx="80000" sy="80000" algn="t" rotWithShape="0">
              <a:prstClr val="black">
                <a:alpha val="33000"/>
              </a:prst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0E326769-9C65-4CE7-9584-3532F6B7A665}"/>
              </a:ext>
            </a:extLst>
          </p:cNvPr>
          <p:cNvSpPr/>
          <p:nvPr userDrawn="1"/>
        </p:nvSpPr>
        <p:spPr>
          <a:xfrm flipH="1">
            <a:off x="0" y="4943908"/>
            <a:ext cx="12191999" cy="1914092"/>
          </a:xfrm>
          <a:prstGeom prst="rect">
            <a:avLst/>
          </a:prstGeom>
          <a:gradFill flip="none" rotWithShape="1">
            <a:gsLst>
              <a:gs pos="36000">
                <a:schemeClr val="accent1"/>
              </a:gs>
              <a:gs pos="100000">
                <a:schemeClr val="accent2"/>
              </a:gs>
            </a:gsLst>
            <a:lin ang="10800000" scaled="1"/>
            <a:tileRect/>
          </a:gradFill>
          <a:ln>
            <a:noFill/>
          </a:ln>
          <a:effectLst>
            <a:outerShdw blurRad="114300" dist="127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12616" y="6048900"/>
            <a:ext cx="2159459" cy="507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353343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xmlns="" id="{71FB05F8-03A5-4604-B2D1-5D43CD8EEAAB}"/>
              </a:ext>
            </a:extLst>
          </p:cNvPr>
          <p:cNvSpPr/>
          <p:nvPr userDrawn="1"/>
        </p:nvSpPr>
        <p:spPr>
          <a:xfrm>
            <a:off x="6910250" y="0"/>
            <a:ext cx="5085807" cy="6857999"/>
          </a:xfrm>
          <a:custGeom>
            <a:avLst/>
            <a:gdLst>
              <a:gd name="connsiteX0" fmla="*/ 0 w 5085807"/>
              <a:gd name="connsiteY0" fmla="*/ 0 h 6857999"/>
              <a:gd name="connsiteX1" fmla="*/ 5085807 w 5085807"/>
              <a:gd name="connsiteY1" fmla="*/ 0 h 6857999"/>
              <a:gd name="connsiteX2" fmla="*/ 5085807 w 5085807"/>
              <a:gd name="connsiteY2" fmla="*/ 6857999 h 6857999"/>
              <a:gd name="connsiteX3" fmla="*/ 276188 w 5085807"/>
              <a:gd name="connsiteY3" fmla="*/ 6857999 h 6857999"/>
              <a:gd name="connsiteX4" fmla="*/ 265553 w 5085807"/>
              <a:gd name="connsiteY4" fmla="*/ 6772476 h 6857999"/>
              <a:gd name="connsiteX5" fmla="*/ 238504 w 5085807"/>
              <a:gd name="connsiteY5" fmla="*/ 6341806 h 6857999"/>
              <a:gd name="connsiteX6" fmla="*/ 680955 w 5085807"/>
              <a:gd name="connsiteY6" fmla="*/ 2212258 h 6857999"/>
              <a:gd name="connsiteX7" fmla="*/ 70741 w 5085807"/>
              <a:gd name="connsiteY7" fmla="*/ 16591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85807" h="6857999">
                <a:moveTo>
                  <a:pt x="0" y="0"/>
                </a:moveTo>
                <a:lnTo>
                  <a:pt x="5085807" y="0"/>
                </a:lnTo>
                <a:lnTo>
                  <a:pt x="5085807" y="6857999"/>
                </a:lnTo>
                <a:lnTo>
                  <a:pt x="276188" y="6857999"/>
                </a:lnTo>
                <a:lnTo>
                  <a:pt x="265553" y="6772476"/>
                </a:lnTo>
                <a:cubicBezTo>
                  <a:pt x="250027" y="6626020"/>
                  <a:pt x="240348" y="6481301"/>
                  <a:pt x="238504" y="6341806"/>
                </a:cubicBezTo>
                <a:cubicBezTo>
                  <a:pt x="223756" y="5225845"/>
                  <a:pt x="823523" y="3500284"/>
                  <a:pt x="680955" y="2212258"/>
                </a:cubicBezTo>
                <a:cubicBezTo>
                  <a:pt x="609671" y="1568245"/>
                  <a:pt x="346658" y="825910"/>
                  <a:pt x="70741" y="16591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xmlns="" id="{F8CF6161-8160-4AD5-9E48-66DDE5AE629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88571" y="682172"/>
            <a:ext cx="5936342" cy="2510972"/>
          </a:xfrm>
          <a:custGeom>
            <a:avLst/>
            <a:gdLst>
              <a:gd name="connsiteX0" fmla="*/ 68822 w 5936342"/>
              <a:gd name="connsiteY0" fmla="*/ 0 h 2975429"/>
              <a:gd name="connsiteX1" fmla="*/ 5867520 w 5936342"/>
              <a:gd name="connsiteY1" fmla="*/ 0 h 2975429"/>
              <a:gd name="connsiteX2" fmla="*/ 5936342 w 5936342"/>
              <a:gd name="connsiteY2" fmla="*/ 68822 h 2975429"/>
              <a:gd name="connsiteX3" fmla="*/ 5936342 w 5936342"/>
              <a:gd name="connsiteY3" fmla="*/ 2906607 h 2975429"/>
              <a:gd name="connsiteX4" fmla="*/ 5867520 w 5936342"/>
              <a:gd name="connsiteY4" fmla="*/ 2975429 h 2975429"/>
              <a:gd name="connsiteX5" fmla="*/ 68822 w 5936342"/>
              <a:gd name="connsiteY5" fmla="*/ 2975429 h 2975429"/>
              <a:gd name="connsiteX6" fmla="*/ 0 w 5936342"/>
              <a:gd name="connsiteY6" fmla="*/ 2906607 h 2975429"/>
              <a:gd name="connsiteX7" fmla="*/ 0 w 5936342"/>
              <a:gd name="connsiteY7" fmla="*/ 68822 h 2975429"/>
              <a:gd name="connsiteX8" fmla="*/ 68822 w 5936342"/>
              <a:gd name="connsiteY8" fmla="*/ 0 h 2975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936342" h="2975429">
                <a:moveTo>
                  <a:pt x="68822" y="0"/>
                </a:moveTo>
                <a:lnTo>
                  <a:pt x="5867520" y="0"/>
                </a:lnTo>
                <a:cubicBezTo>
                  <a:pt x="5905529" y="0"/>
                  <a:pt x="5936342" y="30813"/>
                  <a:pt x="5936342" y="68822"/>
                </a:cubicBezTo>
                <a:lnTo>
                  <a:pt x="5936342" y="2906607"/>
                </a:lnTo>
                <a:cubicBezTo>
                  <a:pt x="5936342" y="2944616"/>
                  <a:pt x="5905529" y="2975429"/>
                  <a:pt x="5867520" y="2975429"/>
                </a:cubicBezTo>
                <a:lnTo>
                  <a:pt x="68822" y="2975429"/>
                </a:lnTo>
                <a:cubicBezTo>
                  <a:pt x="30813" y="2975429"/>
                  <a:pt x="0" y="2944616"/>
                  <a:pt x="0" y="2906607"/>
                </a:cubicBezTo>
                <a:lnTo>
                  <a:pt x="0" y="68822"/>
                </a:lnTo>
                <a:cubicBezTo>
                  <a:pt x="0" y="30813"/>
                  <a:pt x="30813" y="0"/>
                  <a:pt x="68822" y="0"/>
                </a:cubicBezTo>
                <a:close/>
              </a:path>
            </a:pathLst>
          </a:custGeom>
          <a:noFill/>
          <a:effectLst>
            <a:outerShdw blurRad="88900" dist="254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7" name="Picture Placeholder 7">
            <a:extLst>
              <a:ext uri="{FF2B5EF4-FFF2-40B4-BE49-F238E27FC236}">
                <a16:creationId xmlns:a16="http://schemas.microsoft.com/office/drawing/2014/main" xmlns="" id="{AA43FA8A-B767-4509-9A66-09302C663B5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88571" y="3479836"/>
            <a:ext cx="5936342" cy="2510972"/>
          </a:xfrm>
          <a:custGeom>
            <a:avLst/>
            <a:gdLst>
              <a:gd name="connsiteX0" fmla="*/ 68822 w 5936342"/>
              <a:gd name="connsiteY0" fmla="*/ 0 h 2975429"/>
              <a:gd name="connsiteX1" fmla="*/ 5867520 w 5936342"/>
              <a:gd name="connsiteY1" fmla="*/ 0 h 2975429"/>
              <a:gd name="connsiteX2" fmla="*/ 5936342 w 5936342"/>
              <a:gd name="connsiteY2" fmla="*/ 68822 h 2975429"/>
              <a:gd name="connsiteX3" fmla="*/ 5936342 w 5936342"/>
              <a:gd name="connsiteY3" fmla="*/ 2906607 h 2975429"/>
              <a:gd name="connsiteX4" fmla="*/ 5867520 w 5936342"/>
              <a:gd name="connsiteY4" fmla="*/ 2975429 h 2975429"/>
              <a:gd name="connsiteX5" fmla="*/ 68822 w 5936342"/>
              <a:gd name="connsiteY5" fmla="*/ 2975429 h 2975429"/>
              <a:gd name="connsiteX6" fmla="*/ 0 w 5936342"/>
              <a:gd name="connsiteY6" fmla="*/ 2906607 h 2975429"/>
              <a:gd name="connsiteX7" fmla="*/ 0 w 5936342"/>
              <a:gd name="connsiteY7" fmla="*/ 68822 h 2975429"/>
              <a:gd name="connsiteX8" fmla="*/ 68822 w 5936342"/>
              <a:gd name="connsiteY8" fmla="*/ 0 h 2975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936342" h="2975429">
                <a:moveTo>
                  <a:pt x="68822" y="0"/>
                </a:moveTo>
                <a:lnTo>
                  <a:pt x="5867520" y="0"/>
                </a:lnTo>
                <a:cubicBezTo>
                  <a:pt x="5905529" y="0"/>
                  <a:pt x="5936342" y="30813"/>
                  <a:pt x="5936342" y="68822"/>
                </a:cubicBezTo>
                <a:lnTo>
                  <a:pt x="5936342" y="2906607"/>
                </a:lnTo>
                <a:cubicBezTo>
                  <a:pt x="5936342" y="2944616"/>
                  <a:pt x="5905529" y="2975429"/>
                  <a:pt x="5867520" y="2975429"/>
                </a:cubicBezTo>
                <a:lnTo>
                  <a:pt x="68822" y="2975429"/>
                </a:lnTo>
                <a:cubicBezTo>
                  <a:pt x="30813" y="2975429"/>
                  <a:pt x="0" y="2944616"/>
                  <a:pt x="0" y="2906607"/>
                </a:cubicBezTo>
                <a:lnTo>
                  <a:pt x="0" y="68822"/>
                </a:lnTo>
                <a:cubicBezTo>
                  <a:pt x="0" y="30813"/>
                  <a:pt x="30813" y="0"/>
                  <a:pt x="68822" y="0"/>
                </a:cubicBezTo>
                <a:close/>
              </a:path>
            </a:pathLst>
          </a:custGeom>
          <a:noFill/>
          <a:effectLst>
            <a:outerShdw blurRad="88900" dist="254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xmlns="" id="{E4F49542-6DF6-4A71-9100-C0D6AFA3AB4B}"/>
              </a:ext>
            </a:extLst>
          </p:cNvPr>
          <p:cNvSpPr/>
          <p:nvPr userDrawn="1"/>
        </p:nvSpPr>
        <p:spPr>
          <a:xfrm>
            <a:off x="7106193" y="1"/>
            <a:ext cx="5085807" cy="6857999"/>
          </a:xfrm>
          <a:custGeom>
            <a:avLst/>
            <a:gdLst>
              <a:gd name="connsiteX0" fmla="*/ 0 w 5085807"/>
              <a:gd name="connsiteY0" fmla="*/ 0 h 6857999"/>
              <a:gd name="connsiteX1" fmla="*/ 5085807 w 5085807"/>
              <a:gd name="connsiteY1" fmla="*/ 0 h 6857999"/>
              <a:gd name="connsiteX2" fmla="*/ 5085807 w 5085807"/>
              <a:gd name="connsiteY2" fmla="*/ 6857999 h 6857999"/>
              <a:gd name="connsiteX3" fmla="*/ 276188 w 5085807"/>
              <a:gd name="connsiteY3" fmla="*/ 6857999 h 6857999"/>
              <a:gd name="connsiteX4" fmla="*/ 265553 w 5085807"/>
              <a:gd name="connsiteY4" fmla="*/ 6772476 h 6857999"/>
              <a:gd name="connsiteX5" fmla="*/ 238504 w 5085807"/>
              <a:gd name="connsiteY5" fmla="*/ 6341806 h 6857999"/>
              <a:gd name="connsiteX6" fmla="*/ 680955 w 5085807"/>
              <a:gd name="connsiteY6" fmla="*/ 2212258 h 6857999"/>
              <a:gd name="connsiteX7" fmla="*/ 70741 w 5085807"/>
              <a:gd name="connsiteY7" fmla="*/ 16591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85807" h="6857999">
                <a:moveTo>
                  <a:pt x="0" y="0"/>
                </a:moveTo>
                <a:lnTo>
                  <a:pt x="5085807" y="0"/>
                </a:lnTo>
                <a:lnTo>
                  <a:pt x="5085807" y="6857999"/>
                </a:lnTo>
                <a:lnTo>
                  <a:pt x="276188" y="6857999"/>
                </a:lnTo>
                <a:lnTo>
                  <a:pt x="265553" y="6772476"/>
                </a:lnTo>
                <a:cubicBezTo>
                  <a:pt x="250027" y="6626020"/>
                  <a:pt x="240348" y="6481301"/>
                  <a:pt x="238504" y="6341806"/>
                </a:cubicBezTo>
                <a:cubicBezTo>
                  <a:pt x="223756" y="5225845"/>
                  <a:pt x="823523" y="3500284"/>
                  <a:pt x="680955" y="2212258"/>
                </a:cubicBezTo>
                <a:cubicBezTo>
                  <a:pt x="609671" y="1568245"/>
                  <a:pt x="346658" y="825910"/>
                  <a:pt x="70741" y="165919"/>
                </a:cubicBezTo>
                <a:close/>
              </a:path>
            </a:pathLst>
          </a:custGeom>
          <a:gradFill flip="none" rotWithShape="1">
            <a:gsLst>
              <a:gs pos="0">
                <a:schemeClr val="accent2"/>
              </a:gs>
              <a:gs pos="92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D9FD0F6C-802E-4A18-A837-1AEE0C8FDA7A}"/>
              </a:ext>
            </a:extLst>
          </p:cNvPr>
          <p:cNvSpPr txBox="1"/>
          <p:nvPr userDrawn="1"/>
        </p:nvSpPr>
        <p:spPr>
          <a:xfrm>
            <a:off x="10340339" y="271273"/>
            <a:ext cx="981625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sz="1100" dirty="0">
                <a:solidFill>
                  <a:schemeClr val="bg1"/>
                </a:solidFill>
              </a:rPr>
              <a:t>Stay in touch!</a:t>
            </a:r>
          </a:p>
        </p:txBody>
      </p:sp>
      <p:sp>
        <p:nvSpPr>
          <p:cNvPr id="11" name="Freeform 22">
            <a:extLst>
              <a:ext uri="{FF2B5EF4-FFF2-40B4-BE49-F238E27FC236}">
                <a16:creationId xmlns:a16="http://schemas.microsoft.com/office/drawing/2014/main" xmlns="" id="{611E79E3-072B-43FE-959E-D0A0A3B05C99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1339437" y="372278"/>
            <a:ext cx="132666" cy="106206"/>
          </a:xfrm>
          <a:custGeom>
            <a:avLst/>
            <a:gdLst>
              <a:gd name="T0" fmla="*/ 68 w 200"/>
              <a:gd name="T1" fmla="*/ 160 h 160"/>
              <a:gd name="T2" fmla="*/ 2 w 200"/>
              <a:gd name="T3" fmla="*/ 123 h 160"/>
              <a:gd name="T4" fmla="*/ 17 w 200"/>
              <a:gd name="T5" fmla="*/ 118 h 160"/>
              <a:gd name="T6" fmla="*/ 24 w 200"/>
              <a:gd name="T7" fmla="*/ 100 h 160"/>
              <a:gd name="T8" fmla="*/ 16 w 200"/>
              <a:gd name="T9" fmla="*/ 82 h 160"/>
              <a:gd name="T10" fmla="*/ 12 w 200"/>
              <a:gd name="T11" fmla="*/ 49 h 160"/>
              <a:gd name="T12" fmla="*/ 10 w 200"/>
              <a:gd name="T13" fmla="*/ 31 h 160"/>
              <a:gd name="T14" fmla="*/ 27 w 200"/>
              <a:gd name="T15" fmla="*/ 2 h 160"/>
              <a:gd name="T16" fmla="*/ 44 w 200"/>
              <a:gd name="T17" fmla="*/ 17 h 160"/>
              <a:gd name="T18" fmla="*/ 97 w 200"/>
              <a:gd name="T19" fmla="*/ 14 h 160"/>
              <a:gd name="T20" fmla="*/ 145 w 200"/>
              <a:gd name="T21" fmla="*/ 2 h 160"/>
              <a:gd name="T22" fmla="*/ 172 w 200"/>
              <a:gd name="T23" fmla="*/ 6 h 160"/>
              <a:gd name="T24" fmla="*/ 183 w 200"/>
              <a:gd name="T25" fmla="*/ 2 h 160"/>
              <a:gd name="T26" fmla="*/ 190 w 200"/>
              <a:gd name="T27" fmla="*/ 17 h 160"/>
              <a:gd name="T28" fmla="*/ 196 w 200"/>
              <a:gd name="T29" fmla="*/ 18 h 160"/>
              <a:gd name="T30" fmla="*/ 197 w 200"/>
              <a:gd name="T31" fmla="*/ 19 h 160"/>
              <a:gd name="T32" fmla="*/ 197 w 200"/>
              <a:gd name="T33" fmla="*/ 20 h 160"/>
              <a:gd name="T34" fmla="*/ 200 w 200"/>
              <a:gd name="T35" fmla="*/ 23 h 160"/>
              <a:gd name="T36" fmla="*/ 190 w 200"/>
              <a:gd name="T37" fmla="*/ 42 h 160"/>
              <a:gd name="T38" fmla="*/ 179 w 200"/>
              <a:gd name="T39" fmla="*/ 54 h 160"/>
              <a:gd name="T40" fmla="*/ 105 w 200"/>
              <a:gd name="T41" fmla="*/ 154 h 160"/>
              <a:gd name="T42" fmla="*/ 10 w 200"/>
              <a:gd name="T43" fmla="*/ 126 h 160"/>
              <a:gd name="T44" fmla="*/ 68 w 200"/>
              <a:gd name="T45" fmla="*/ 152 h 160"/>
              <a:gd name="T46" fmla="*/ 103 w 200"/>
              <a:gd name="T47" fmla="*/ 147 h 160"/>
              <a:gd name="T48" fmla="*/ 171 w 200"/>
              <a:gd name="T49" fmla="*/ 55 h 160"/>
              <a:gd name="T50" fmla="*/ 184 w 200"/>
              <a:gd name="T51" fmla="*/ 37 h 160"/>
              <a:gd name="T52" fmla="*/ 190 w 200"/>
              <a:gd name="T53" fmla="*/ 25 h 160"/>
              <a:gd name="T54" fmla="*/ 184 w 200"/>
              <a:gd name="T55" fmla="*/ 26 h 160"/>
              <a:gd name="T56" fmla="*/ 179 w 200"/>
              <a:gd name="T57" fmla="*/ 21 h 160"/>
              <a:gd name="T58" fmla="*/ 178 w 200"/>
              <a:gd name="T59" fmla="*/ 12 h 160"/>
              <a:gd name="T60" fmla="*/ 159 w 200"/>
              <a:gd name="T61" fmla="*/ 18 h 160"/>
              <a:gd name="T62" fmla="*/ 156 w 200"/>
              <a:gd name="T63" fmla="*/ 17 h 160"/>
              <a:gd name="T64" fmla="*/ 131 w 200"/>
              <a:gd name="T65" fmla="*/ 8 h 160"/>
              <a:gd name="T66" fmla="*/ 94 w 200"/>
              <a:gd name="T67" fmla="*/ 44 h 160"/>
              <a:gd name="T68" fmla="*/ 89 w 200"/>
              <a:gd name="T69" fmla="*/ 48 h 160"/>
              <a:gd name="T70" fmla="*/ 35 w 200"/>
              <a:gd name="T71" fmla="*/ 18 h 160"/>
              <a:gd name="T72" fmla="*/ 18 w 200"/>
              <a:gd name="T73" fmla="*/ 31 h 160"/>
              <a:gd name="T74" fmla="*/ 21 w 200"/>
              <a:gd name="T75" fmla="*/ 49 h 160"/>
              <a:gd name="T76" fmla="*/ 18 w 200"/>
              <a:gd name="T77" fmla="*/ 55 h 160"/>
              <a:gd name="T78" fmla="*/ 23 w 200"/>
              <a:gd name="T79" fmla="*/ 78 h 160"/>
              <a:gd name="T80" fmla="*/ 30 w 200"/>
              <a:gd name="T81" fmla="*/ 87 h 160"/>
              <a:gd name="T82" fmla="*/ 31 w 200"/>
              <a:gd name="T83" fmla="*/ 97 h 160"/>
              <a:gd name="T84" fmla="*/ 60 w 200"/>
              <a:gd name="T85" fmla="*/ 119 h 160"/>
              <a:gd name="T86" fmla="*/ 23 w 200"/>
              <a:gd name="T87" fmla="*/ 126 h 160"/>
              <a:gd name="T88" fmla="*/ 11 w 200"/>
              <a:gd name="T89" fmla="*/ 126 h 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200" h="160">
                <a:moveTo>
                  <a:pt x="68" y="160"/>
                </a:moveTo>
                <a:cubicBezTo>
                  <a:pt x="68" y="160"/>
                  <a:pt x="68" y="160"/>
                  <a:pt x="68" y="160"/>
                </a:cubicBezTo>
                <a:cubicBezTo>
                  <a:pt x="50" y="160"/>
                  <a:pt x="33" y="156"/>
                  <a:pt x="20" y="148"/>
                </a:cubicBezTo>
                <a:cubicBezTo>
                  <a:pt x="19" y="147"/>
                  <a:pt x="0" y="132"/>
                  <a:pt x="2" y="123"/>
                </a:cubicBezTo>
                <a:cubicBezTo>
                  <a:pt x="3" y="121"/>
                  <a:pt x="5" y="118"/>
                  <a:pt x="11" y="118"/>
                </a:cubicBezTo>
                <a:cubicBezTo>
                  <a:pt x="13" y="118"/>
                  <a:pt x="15" y="118"/>
                  <a:pt x="17" y="118"/>
                </a:cubicBezTo>
                <a:cubicBezTo>
                  <a:pt x="24" y="118"/>
                  <a:pt x="31" y="118"/>
                  <a:pt x="37" y="117"/>
                </a:cubicBezTo>
                <a:cubicBezTo>
                  <a:pt x="31" y="112"/>
                  <a:pt x="26" y="107"/>
                  <a:pt x="24" y="100"/>
                </a:cubicBezTo>
                <a:cubicBezTo>
                  <a:pt x="23" y="98"/>
                  <a:pt x="21" y="94"/>
                  <a:pt x="21" y="90"/>
                </a:cubicBezTo>
                <a:cubicBezTo>
                  <a:pt x="19" y="88"/>
                  <a:pt x="17" y="85"/>
                  <a:pt x="16" y="82"/>
                </a:cubicBezTo>
                <a:cubicBezTo>
                  <a:pt x="11" y="75"/>
                  <a:pt x="9" y="66"/>
                  <a:pt x="10" y="56"/>
                </a:cubicBezTo>
                <a:cubicBezTo>
                  <a:pt x="10" y="53"/>
                  <a:pt x="11" y="50"/>
                  <a:pt x="12" y="49"/>
                </a:cubicBezTo>
                <a:cubicBezTo>
                  <a:pt x="12" y="48"/>
                  <a:pt x="11" y="46"/>
                  <a:pt x="11" y="45"/>
                </a:cubicBezTo>
                <a:cubicBezTo>
                  <a:pt x="10" y="41"/>
                  <a:pt x="10" y="36"/>
                  <a:pt x="10" y="31"/>
                </a:cubicBezTo>
                <a:cubicBezTo>
                  <a:pt x="11" y="20"/>
                  <a:pt x="15" y="12"/>
                  <a:pt x="22" y="4"/>
                </a:cubicBezTo>
                <a:cubicBezTo>
                  <a:pt x="24" y="3"/>
                  <a:pt x="25" y="2"/>
                  <a:pt x="27" y="2"/>
                </a:cubicBezTo>
                <a:cubicBezTo>
                  <a:pt x="32" y="2"/>
                  <a:pt x="37" y="7"/>
                  <a:pt x="42" y="14"/>
                </a:cubicBezTo>
                <a:cubicBezTo>
                  <a:pt x="43" y="15"/>
                  <a:pt x="44" y="16"/>
                  <a:pt x="44" y="17"/>
                </a:cubicBezTo>
                <a:cubicBezTo>
                  <a:pt x="55" y="27"/>
                  <a:pt x="68" y="34"/>
                  <a:pt x="86" y="39"/>
                </a:cubicBezTo>
                <a:cubicBezTo>
                  <a:pt x="87" y="30"/>
                  <a:pt x="91" y="21"/>
                  <a:pt x="97" y="14"/>
                </a:cubicBezTo>
                <a:cubicBezTo>
                  <a:pt x="106" y="5"/>
                  <a:pt x="118" y="0"/>
                  <a:pt x="131" y="0"/>
                </a:cubicBezTo>
                <a:cubicBezTo>
                  <a:pt x="136" y="0"/>
                  <a:pt x="140" y="1"/>
                  <a:pt x="145" y="2"/>
                </a:cubicBezTo>
                <a:cubicBezTo>
                  <a:pt x="150" y="4"/>
                  <a:pt x="155" y="7"/>
                  <a:pt x="160" y="10"/>
                </a:cubicBezTo>
                <a:cubicBezTo>
                  <a:pt x="164" y="10"/>
                  <a:pt x="168" y="8"/>
                  <a:pt x="172" y="6"/>
                </a:cubicBezTo>
                <a:cubicBezTo>
                  <a:pt x="172" y="6"/>
                  <a:pt x="173" y="6"/>
                  <a:pt x="174" y="5"/>
                </a:cubicBezTo>
                <a:cubicBezTo>
                  <a:pt x="176" y="4"/>
                  <a:pt x="180" y="2"/>
                  <a:pt x="183" y="2"/>
                </a:cubicBezTo>
                <a:cubicBezTo>
                  <a:pt x="187" y="2"/>
                  <a:pt x="189" y="3"/>
                  <a:pt x="190" y="6"/>
                </a:cubicBezTo>
                <a:cubicBezTo>
                  <a:pt x="191" y="9"/>
                  <a:pt x="191" y="13"/>
                  <a:pt x="190" y="17"/>
                </a:cubicBezTo>
                <a:cubicBezTo>
                  <a:pt x="192" y="17"/>
                  <a:pt x="194" y="17"/>
                  <a:pt x="195" y="18"/>
                </a:cubicBezTo>
                <a:cubicBezTo>
                  <a:pt x="196" y="18"/>
                  <a:pt x="196" y="18"/>
                  <a:pt x="196" y="18"/>
                </a:cubicBezTo>
                <a:cubicBezTo>
                  <a:pt x="197" y="19"/>
                  <a:pt x="197" y="19"/>
                  <a:pt x="197" y="19"/>
                </a:cubicBezTo>
                <a:cubicBezTo>
                  <a:pt x="197" y="19"/>
                  <a:pt x="197" y="19"/>
                  <a:pt x="197" y="19"/>
                </a:cubicBezTo>
                <a:cubicBezTo>
                  <a:pt x="197" y="19"/>
                  <a:pt x="197" y="19"/>
                  <a:pt x="197" y="20"/>
                </a:cubicBezTo>
                <a:cubicBezTo>
                  <a:pt x="197" y="20"/>
                  <a:pt x="197" y="20"/>
                  <a:pt x="197" y="20"/>
                </a:cubicBezTo>
                <a:cubicBezTo>
                  <a:pt x="197" y="20"/>
                  <a:pt x="197" y="20"/>
                  <a:pt x="197" y="20"/>
                </a:cubicBezTo>
                <a:cubicBezTo>
                  <a:pt x="200" y="23"/>
                  <a:pt x="200" y="23"/>
                  <a:pt x="200" y="23"/>
                </a:cubicBezTo>
                <a:cubicBezTo>
                  <a:pt x="199" y="24"/>
                  <a:pt x="199" y="24"/>
                  <a:pt x="199" y="24"/>
                </a:cubicBezTo>
                <a:cubicBezTo>
                  <a:pt x="199" y="29"/>
                  <a:pt x="194" y="36"/>
                  <a:pt x="190" y="42"/>
                </a:cubicBezTo>
                <a:cubicBezTo>
                  <a:pt x="188" y="44"/>
                  <a:pt x="186" y="46"/>
                  <a:pt x="184" y="47"/>
                </a:cubicBezTo>
                <a:cubicBezTo>
                  <a:pt x="181" y="50"/>
                  <a:pt x="179" y="52"/>
                  <a:pt x="179" y="54"/>
                </a:cubicBezTo>
                <a:cubicBezTo>
                  <a:pt x="181" y="70"/>
                  <a:pt x="174" y="87"/>
                  <a:pt x="169" y="99"/>
                </a:cubicBezTo>
                <a:cubicBezTo>
                  <a:pt x="157" y="125"/>
                  <a:pt x="134" y="145"/>
                  <a:pt x="105" y="154"/>
                </a:cubicBezTo>
                <a:cubicBezTo>
                  <a:pt x="93" y="158"/>
                  <a:pt x="81" y="160"/>
                  <a:pt x="68" y="160"/>
                </a:cubicBezTo>
                <a:close/>
                <a:moveTo>
                  <a:pt x="10" y="126"/>
                </a:moveTo>
                <a:cubicBezTo>
                  <a:pt x="12" y="130"/>
                  <a:pt x="21" y="139"/>
                  <a:pt x="24" y="141"/>
                </a:cubicBezTo>
                <a:cubicBezTo>
                  <a:pt x="36" y="148"/>
                  <a:pt x="52" y="152"/>
                  <a:pt x="68" y="152"/>
                </a:cubicBezTo>
                <a:cubicBezTo>
                  <a:pt x="68" y="152"/>
                  <a:pt x="68" y="152"/>
                  <a:pt x="68" y="152"/>
                </a:cubicBezTo>
                <a:cubicBezTo>
                  <a:pt x="80" y="152"/>
                  <a:pt x="92" y="150"/>
                  <a:pt x="103" y="147"/>
                </a:cubicBezTo>
                <a:cubicBezTo>
                  <a:pt x="129" y="138"/>
                  <a:pt x="150" y="120"/>
                  <a:pt x="161" y="96"/>
                </a:cubicBezTo>
                <a:cubicBezTo>
                  <a:pt x="166" y="85"/>
                  <a:pt x="172" y="69"/>
                  <a:pt x="171" y="55"/>
                </a:cubicBezTo>
                <a:cubicBezTo>
                  <a:pt x="171" y="49"/>
                  <a:pt x="175" y="45"/>
                  <a:pt x="179" y="41"/>
                </a:cubicBezTo>
                <a:cubicBezTo>
                  <a:pt x="181" y="40"/>
                  <a:pt x="183" y="39"/>
                  <a:pt x="184" y="37"/>
                </a:cubicBezTo>
                <a:cubicBezTo>
                  <a:pt x="190" y="29"/>
                  <a:pt x="191" y="25"/>
                  <a:pt x="191" y="25"/>
                </a:cubicBezTo>
                <a:cubicBezTo>
                  <a:pt x="190" y="25"/>
                  <a:pt x="190" y="25"/>
                  <a:pt x="190" y="25"/>
                </a:cubicBezTo>
                <a:cubicBezTo>
                  <a:pt x="189" y="25"/>
                  <a:pt x="187" y="25"/>
                  <a:pt x="186" y="25"/>
                </a:cubicBezTo>
                <a:cubicBezTo>
                  <a:pt x="185" y="26"/>
                  <a:pt x="185" y="26"/>
                  <a:pt x="184" y="26"/>
                </a:cubicBezTo>
                <a:cubicBezTo>
                  <a:pt x="176" y="28"/>
                  <a:pt x="176" y="28"/>
                  <a:pt x="176" y="28"/>
                </a:cubicBezTo>
                <a:cubicBezTo>
                  <a:pt x="179" y="21"/>
                  <a:pt x="179" y="21"/>
                  <a:pt x="179" y="21"/>
                </a:cubicBezTo>
                <a:cubicBezTo>
                  <a:pt x="183" y="13"/>
                  <a:pt x="183" y="11"/>
                  <a:pt x="183" y="10"/>
                </a:cubicBezTo>
                <a:cubicBezTo>
                  <a:pt x="181" y="10"/>
                  <a:pt x="179" y="11"/>
                  <a:pt x="178" y="12"/>
                </a:cubicBezTo>
                <a:cubicBezTo>
                  <a:pt x="177" y="13"/>
                  <a:pt x="176" y="13"/>
                  <a:pt x="175" y="13"/>
                </a:cubicBezTo>
                <a:cubicBezTo>
                  <a:pt x="170" y="16"/>
                  <a:pt x="164" y="18"/>
                  <a:pt x="159" y="18"/>
                </a:cubicBezTo>
                <a:cubicBezTo>
                  <a:pt x="157" y="19"/>
                  <a:pt x="157" y="19"/>
                  <a:pt x="157" y="19"/>
                </a:cubicBezTo>
                <a:cubicBezTo>
                  <a:pt x="156" y="17"/>
                  <a:pt x="156" y="17"/>
                  <a:pt x="156" y="17"/>
                </a:cubicBezTo>
                <a:cubicBezTo>
                  <a:pt x="152" y="14"/>
                  <a:pt x="147" y="11"/>
                  <a:pt x="142" y="10"/>
                </a:cubicBezTo>
                <a:cubicBezTo>
                  <a:pt x="139" y="8"/>
                  <a:pt x="135" y="8"/>
                  <a:pt x="131" y="8"/>
                </a:cubicBezTo>
                <a:cubicBezTo>
                  <a:pt x="121" y="8"/>
                  <a:pt x="110" y="12"/>
                  <a:pt x="103" y="19"/>
                </a:cubicBezTo>
                <a:cubicBezTo>
                  <a:pt x="97" y="26"/>
                  <a:pt x="94" y="35"/>
                  <a:pt x="94" y="44"/>
                </a:cubicBezTo>
                <a:cubicBezTo>
                  <a:pt x="94" y="49"/>
                  <a:pt x="94" y="49"/>
                  <a:pt x="94" y="49"/>
                </a:cubicBezTo>
                <a:cubicBezTo>
                  <a:pt x="89" y="48"/>
                  <a:pt x="89" y="48"/>
                  <a:pt x="89" y="48"/>
                </a:cubicBezTo>
                <a:cubicBezTo>
                  <a:pt x="67" y="42"/>
                  <a:pt x="51" y="34"/>
                  <a:pt x="39" y="22"/>
                </a:cubicBezTo>
                <a:cubicBezTo>
                  <a:pt x="38" y="22"/>
                  <a:pt x="37" y="20"/>
                  <a:pt x="35" y="18"/>
                </a:cubicBezTo>
                <a:cubicBezTo>
                  <a:pt x="34" y="16"/>
                  <a:pt x="30" y="11"/>
                  <a:pt x="28" y="10"/>
                </a:cubicBezTo>
                <a:cubicBezTo>
                  <a:pt x="21" y="16"/>
                  <a:pt x="19" y="22"/>
                  <a:pt x="18" y="31"/>
                </a:cubicBezTo>
                <a:cubicBezTo>
                  <a:pt x="18" y="36"/>
                  <a:pt x="18" y="40"/>
                  <a:pt x="19" y="44"/>
                </a:cubicBezTo>
                <a:cubicBezTo>
                  <a:pt x="19" y="45"/>
                  <a:pt x="20" y="47"/>
                  <a:pt x="21" y="49"/>
                </a:cubicBezTo>
                <a:cubicBezTo>
                  <a:pt x="23" y="54"/>
                  <a:pt x="23" y="54"/>
                  <a:pt x="23" y="54"/>
                </a:cubicBezTo>
                <a:cubicBezTo>
                  <a:pt x="18" y="55"/>
                  <a:pt x="18" y="55"/>
                  <a:pt x="18" y="55"/>
                </a:cubicBezTo>
                <a:cubicBezTo>
                  <a:pt x="18" y="55"/>
                  <a:pt x="18" y="55"/>
                  <a:pt x="18" y="56"/>
                </a:cubicBezTo>
                <a:cubicBezTo>
                  <a:pt x="17" y="65"/>
                  <a:pt x="19" y="72"/>
                  <a:pt x="23" y="78"/>
                </a:cubicBezTo>
                <a:cubicBezTo>
                  <a:pt x="24" y="81"/>
                  <a:pt x="26" y="83"/>
                  <a:pt x="28" y="85"/>
                </a:cubicBezTo>
                <a:cubicBezTo>
                  <a:pt x="30" y="87"/>
                  <a:pt x="30" y="87"/>
                  <a:pt x="30" y="87"/>
                </a:cubicBezTo>
                <a:cubicBezTo>
                  <a:pt x="30" y="89"/>
                  <a:pt x="30" y="89"/>
                  <a:pt x="30" y="89"/>
                </a:cubicBezTo>
                <a:cubicBezTo>
                  <a:pt x="29" y="91"/>
                  <a:pt x="30" y="94"/>
                  <a:pt x="31" y="97"/>
                </a:cubicBezTo>
                <a:cubicBezTo>
                  <a:pt x="34" y="105"/>
                  <a:pt x="41" y="111"/>
                  <a:pt x="50" y="115"/>
                </a:cubicBezTo>
                <a:cubicBezTo>
                  <a:pt x="60" y="119"/>
                  <a:pt x="60" y="119"/>
                  <a:pt x="60" y="119"/>
                </a:cubicBezTo>
                <a:cubicBezTo>
                  <a:pt x="50" y="122"/>
                  <a:pt x="50" y="122"/>
                  <a:pt x="50" y="122"/>
                </a:cubicBezTo>
                <a:cubicBezTo>
                  <a:pt x="40" y="125"/>
                  <a:pt x="32" y="126"/>
                  <a:pt x="23" y="126"/>
                </a:cubicBezTo>
                <a:cubicBezTo>
                  <a:pt x="21" y="126"/>
                  <a:pt x="19" y="126"/>
                  <a:pt x="17" y="126"/>
                </a:cubicBezTo>
                <a:cubicBezTo>
                  <a:pt x="15" y="126"/>
                  <a:pt x="13" y="126"/>
                  <a:pt x="11" y="126"/>
                </a:cubicBezTo>
                <a:cubicBezTo>
                  <a:pt x="11" y="126"/>
                  <a:pt x="10" y="126"/>
                  <a:pt x="10" y="12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Freeform 35">
            <a:extLst>
              <a:ext uri="{FF2B5EF4-FFF2-40B4-BE49-F238E27FC236}">
                <a16:creationId xmlns:a16="http://schemas.microsoft.com/office/drawing/2014/main" xmlns="" id="{E9B5DA08-AFFF-4F3A-90D7-C5A6932DEC4E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1564697" y="367023"/>
            <a:ext cx="58358" cy="116716"/>
          </a:xfrm>
          <a:custGeom>
            <a:avLst/>
            <a:gdLst>
              <a:gd name="T0" fmla="*/ 60 w 88"/>
              <a:gd name="T1" fmla="*/ 176 h 176"/>
              <a:gd name="T2" fmla="*/ 16 w 88"/>
              <a:gd name="T3" fmla="*/ 176 h 176"/>
              <a:gd name="T4" fmla="*/ 16 w 88"/>
              <a:gd name="T5" fmla="*/ 92 h 176"/>
              <a:gd name="T6" fmla="*/ 0 w 88"/>
              <a:gd name="T7" fmla="*/ 92 h 176"/>
              <a:gd name="T8" fmla="*/ 0 w 88"/>
              <a:gd name="T9" fmla="*/ 56 h 176"/>
              <a:gd name="T10" fmla="*/ 16 w 88"/>
              <a:gd name="T11" fmla="*/ 56 h 176"/>
              <a:gd name="T12" fmla="*/ 17 w 88"/>
              <a:gd name="T13" fmla="*/ 39 h 176"/>
              <a:gd name="T14" fmla="*/ 57 w 88"/>
              <a:gd name="T15" fmla="*/ 0 h 176"/>
              <a:gd name="T16" fmla="*/ 88 w 88"/>
              <a:gd name="T17" fmla="*/ 0 h 176"/>
              <a:gd name="T18" fmla="*/ 88 w 88"/>
              <a:gd name="T19" fmla="*/ 37 h 176"/>
              <a:gd name="T20" fmla="*/ 64 w 88"/>
              <a:gd name="T21" fmla="*/ 37 h 176"/>
              <a:gd name="T22" fmla="*/ 60 w 88"/>
              <a:gd name="T23" fmla="*/ 40 h 176"/>
              <a:gd name="T24" fmla="*/ 60 w 88"/>
              <a:gd name="T25" fmla="*/ 56 h 176"/>
              <a:gd name="T26" fmla="*/ 84 w 88"/>
              <a:gd name="T27" fmla="*/ 56 h 176"/>
              <a:gd name="T28" fmla="*/ 85 w 88"/>
              <a:gd name="T29" fmla="*/ 92 h 176"/>
              <a:gd name="T30" fmla="*/ 60 w 88"/>
              <a:gd name="T31" fmla="*/ 92 h 176"/>
              <a:gd name="T32" fmla="*/ 60 w 88"/>
              <a:gd name="T33" fmla="*/ 176 h 176"/>
              <a:gd name="T34" fmla="*/ 24 w 88"/>
              <a:gd name="T35" fmla="*/ 168 h 176"/>
              <a:gd name="T36" fmla="*/ 52 w 88"/>
              <a:gd name="T37" fmla="*/ 168 h 176"/>
              <a:gd name="T38" fmla="*/ 53 w 88"/>
              <a:gd name="T39" fmla="*/ 84 h 176"/>
              <a:gd name="T40" fmla="*/ 77 w 88"/>
              <a:gd name="T41" fmla="*/ 84 h 176"/>
              <a:gd name="T42" fmla="*/ 76 w 88"/>
              <a:gd name="T43" fmla="*/ 64 h 176"/>
              <a:gd name="T44" fmla="*/ 52 w 88"/>
              <a:gd name="T45" fmla="*/ 64 h 176"/>
              <a:gd name="T46" fmla="*/ 53 w 88"/>
              <a:gd name="T47" fmla="*/ 41 h 176"/>
              <a:gd name="T48" fmla="*/ 64 w 88"/>
              <a:gd name="T49" fmla="*/ 29 h 176"/>
              <a:gd name="T50" fmla="*/ 79 w 88"/>
              <a:gd name="T51" fmla="*/ 29 h 176"/>
              <a:gd name="T52" fmla="*/ 79 w 88"/>
              <a:gd name="T53" fmla="*/ 8 h 176"/>
              <a:gd name="T54" fmla="*/ 57 w 88"/>
              <a:gd name="T55" fmla="*/ 8 h 176"/>
              <a:gd name="T56" fmla="*/ 25 w 88"/>
              <a:gd name="T57" fmla="*/ 39 h 176"/>
              <a:gd name="T58" fmla="*/ 24 w 88"/>
              <a:gd name="T59" fmla="*/ 64 h 176"/>
              <a:gd name="T60" fmla="*/ 8 w 88"/>
              <a:gd name="T61" fmla="*/ 64 h 176"/>
              <a:gd name="T62" fmla="*/ 8 w 88"/>
              <a:gd name="T63" fmla="*/ 84 h 176"/>
              <a:gd name="T64" fmla="*/ 24 w 88"/>
              <a:gd name="T65" fmla="*/ 84 h 176"/>
              <a:gd name="T66" fmla="*/ 24 w 88"/>
              <a:gd name="T67" fmla="*/ 168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88" h="176">
                <a:moveTo>
                  <a:pt x="60" y="176"/>
                </a:moveTo>
                <a:cubicBezTo>
                  <a:pt x="16" y="176"/>
                  <a:pt x="16" y="176"/>
                  <a:pt x="16" y="176"/>
                </a:cubicBezTo>
                <a:cubicBezTo>
                  <a:pt x="16" y="92"/>
                  <a:pt x="16" y="92"/>
                  <a:pt x="16" y="92"/>
                </a:cubicBezTo>
                <a:cubicBezTo>
                  <a:pt x="0" y="92"/>
                  <a:pt x="0" y="92"/>
                  <a:pt x="0" y="92"/>
                </a:cubicBezTo>
                <a:cubicBezTo>
                  <a:pt x="0" y="56"/>
                  <a:pt x="0" y="56"/>
                  <a:pt x="0" y="56"/>
                </a:cubicBezTo>
                <a:cubicBezTo>
                  <a:pt x="16" y="56"/>
                  <a:pt x="16" y="56"/>
                  <a:pt x="16" y="56"/>
                </a:cubicBezTo>
                <a:cubicBezTo>
                  <a:pt x="17" y="39"/>
                  <a:pt x="17" y="39"/>
                  <a:pt x="17" y="39"/>
                </a:cubicBezTo>
                <a:cubicBezTo>
                  <a:pt x="17" y="20"/>
                  <a:pt x="28" y="0"/>
                  <a:pt x="57" y="0"/>
                </a:cubicBezTo>
                <a:cubicBezTo>
                  <a:pt x="88" y="0"/>
                  <a:pt x="88" y="0"/>
                  <a:pt x="88" y="0"/>
                </a:cubicBezTo>
                <a:cubicBezTo>
                  <a:pt x="88" y="37"/>
                  <a:pt x="88" y="37"/>
                  <a:pt x="88" y="37"/>
                </a:cubicBezTo>
                <a:cubicBezTo>
                  <a:pt x="64" y="37"/>
                  <a:pt x="64" y="37"/>
                  <a:pt x="64" y="37"/>
                </a:cubicBezTo>
                <a:cubicBezTo>
                  <a:pt x="62" y="37"/>
                  <a:pt x="60" y="37"/>
                  <a:pt x="60" y="40"/>
                </a:cubicBezTo>
                <a:cubicBezTo>
                  <a:pt x="60" y="56"/>
                  <a:pt x="60" y="56"/>
                  <a:pt x="60" y="56"/>
                </a:cubicBezTo>
                <a:cubicBezTo>
                  <a:pt x="84" y="56"/>
                  <a:pt x="84" y="56"/>
                  <a:pt x="84" y="56"/>
                </a:cubicBezTo>
                <a:cubicBezTo>
                  <a:pt x="85" y="92"/>
                  <a:pt x="85" y="92"/>
                  <a:pt x="85" y="92"/>
                </a:cubicBezTo>
                <a:cubicBezTo>
                  <a:pt x="60" y="92"/>
                  <a:pt x="60" y="92"/>
                  <a:pt x="60" y="92"/>
                </a:cubicBezTo>
                <a:lnTo>
                  <a:pt x="60" y="176"/>
                </a:lnTo>
                <a:close/>
                <a:moveTo>
                  <a:pt x="24" y="168"/>
                </a:moveTo>
                <a:cubicBezTo>
                  <a:pt x="52" y="168"/>
                  <a:pt x="52" y="168"/>
                  <a:pt x="52" y="168"/>
                </a:cubicBezTo>
                <a:cubicBezTo>
                  <a:pt x="53" y="84"/>
                  <a:pt x="53" y="84"/>
                  <a:pt x="53" y="84"/>
                </a:cubicBezTo>
                <a:cubicBezTo>
                  <a:pt x="77" y="84"/>
                  <a:pt x="77" y="84"/>
                  <a:pt x="77" y="84"/>
                </a:cubicBezTo>
                <a:cubicBezTo>
                  <a:pt x="76" y="64"/>
                  <a:pt x="76" y="64"/>
                  <a:pt x="76" y="64"/>
                </a:cubicBezTo>
                <a:cubicBezTo>
                  <a:pt x="52" y="64"/>
                  <a:pt x="52" y="64"/>
                  <a:pt x="52" y="64"/>
                </a:cubicBezTo>
                <a:cubicBezTo>
                  <a:pt x="53" y="41"/>
                  <a:pt x="53" y="41"/>
                  <a:pt x="53" y="41"/>
                </a:cubicBezTo>
                <a:cubicBezTo>
                  <a:pt x="53" y="33"/>
                  <a:pt x="59" y="29"/>
                  <a:pt x="64" y="29"/>
                </a:cubicBezTo>
                <a:cubicBezTo>
                  <a:pt x="79" y="29"/>
                  <a:pt x="79" y="29"/>
                  <a:pt x="79" y="29"/>
                </a:cubicBezTo>
                <a:cubicBezTo>
                  <a:pt x="79" y="8"/>
                  <a:pt x="79" y="8"/>
                  <a:pt x="79" y="8"/>
                </a:cubicBezTo>
                <a:cubicBezTo>
                  <a:pt x="57" y="8"/>
                  <a:pt x="57" y="8"/>
                  <a:pt x="57" y="8"/>
                </a:cubicBezTo>
                <a:cubicBezTo>
                  <a:pt x="28" y="8"/>
                  <a:pt x="25" y="32"/>
                  <a:pt x="25" y="39"/>
                </a:cubicBezTo>
                <a:cubicBezTo>
                  <a:pt x="24" y="64"/>
                  <a:pt x="24" y="64"/>
                  <a:pt x="24" y="64"/>
                </a:cubicBezTo>
                <a:cubicBezTo>
                  <a:pt x="8" y="64"/>
                  <a:pt x="8" y="64"/>
                  <a:pt x="8" y="64"/>
                </a:cubicBezTo>
                <a:cubicBezTo>
                  <a:pt x="8" y="84"/>
                  <a:pt x="8" y="84"/>
                  <a:pt x="8" y="84"/>
                </a:cubicBezTo>
                <a:cubicBezTo>
                  <a:pt x="24" y="84"/>
                  <a:pt x="24" y="84"/>
                  <a:pt x="24" y="84"/>
                </a:cubicBezTo>
                <a:lnTo>
                  <a:pt x="24" y="16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13" name="Freeform 55">
            <a:extLst>
              <a:ext uri="{FF2B5EF4-FFF2-40B4-BE49-F238E27FC236}">
                <a16:creationId xmlns:a16="http://schemas.microsoft.com/office/drawing/2014/main" xmlns="" id="{6A680E84-C825-4155-B79E-C52B6C91C306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1703340" y="367021"/>
            <a:ext cx="113778" cy="116718"/>
          </a:xfrm>
          <a:custGeom>
            <a:avLst/>
            <a:gdLst>
              <a:gd name="T0" fmla="*/ 116 w 148"/>
              <a:gd name="T1" fmla="*/ 152 h 152"/>
              <a:gd name="T2" fmla="*/ 112 w 148"/>
              <a:gd name="T3" fmla="*/ 93 h 152"/>
              <a:gd name="T4" fmla="*/ 84 w 148"/>
              <a:gd name="T5" fmla="*/ 86 h 152"/>
              <a:gd name="T6" fmla="*/ 84 w 148"/>
              <a:gd name="T7" fmla="*/ 93 h 152"/>
              <a:gd name="T8" fmla="*/ 79 w 148"/>
              <a:gd name="T9" fmla="*/ 152 h 152"/>
              <a:gd name="T10" fmla="*/ 49 w 148"/>
              <a:gd name="T11" fmla="*/ 151 h 152"/>
              <a:gd name="T12" fmla="*/ 48 w 148"/>
              <a:gd name="T13" fmla="*/ 78 h 152"/>
              <a:gd name="T14" fmla="*/ 48 w 148"/>
              <a:gd name="T15" fmla="*/ 50 h 152"/>
              <a:gd name="T16" fmla="*/ 75 w 148"/>
              <a:gd name="T17" fmla="*/ 49 h 152"/>
              <a:gd name="T18" fmla="*/ 79 w 148"/>
              <a:gd name="T19" fmla="*/ 56 h 152"/>
              <a:gd name="T20" fmla="*/ 148 w 148"/>
              <a:gd name="T21" fmla="*/ 89 h 152"/>
              <a:gd name="T22" fmla="*/ 144 w 148"/>
              <a:gd name="T23" fmla="*/ 152 h 152"/>
              <a:gd name="T24" fmla="*/ 140 w 148"/>
              <a:gd name="T25" fmla="*/ 144 h 152"/>
              <a:gd name="T26" fmla="*/ 108 w 148"/>
              <a:gd name="T27" fmla="*/ 54 h 152"/>
              <a:gd name="T28" fmla="*/ 76 w 148"/>
              <a:gd name="T29" fmla="*/ 69 h 152"/>
              <a:gd name="T30" fmla="*/ 71 w 148"/>
              <a:gd name="T31" fmla="*/ 65 h 152"/>
              <a:gd name="T32" fmla="*/ 56 w 148"/>
              <a:gd name="T33" fmla="*/ 57 h 152"/>
              <a:gd name="T34" fmla="*/ 56 w 148"/>
              <a:gd name="T35" fmla="*/ 84 h 152"/>
              <a:gd name="T36" fmla="*/ 75 w 148"/>
              <a:gd name="T37" fmla="*/ 144 h 152"/>
              <a:gd name="T38" fmla="*/ 75 w 148"/>
              <a:gd name="T39" fmla="*/ 91 h 152"/>
              <a:gd name="T40" fmla="*/ 97 w 148"/>
              <a:gd name="T41" fmla="*/ 70 h 152"/>
              <a:gd name="T42" fmla="*/ 120 w 148"/>
              <a:gd name="T43" fmla="*/ 144 h 152"/>
              <a:gd name="T44" fmla="*/ 4 w 148"/>
              <a:gd name="T45" fmla="*/ 152 h 152"/>
              <a:gd name="T46" fmla="*/ 0 w 148"/>
              <a:gd name="T47" fmla="*/ 48 h 152"/>
              <a:gd name="T48" fmla="*/ 31 w 148"/>
              <a:gd name="T49" fmla="*/ 44 h 152"/>
              <a:gd name="T50" fmla="*/ 36 w 148"/>
              <a:gd name="T51" fmla="*/ 148 h 152"/>
              <a:gd name="T52" fmla="*/ 32 w 148"/>
              <a:gd name="T53" fmla="*/ 152 h 152"/>
              <a:gd name="T54" fmla="*/ 28 w 148"/>
              <a:gd name="T55" fmla="*/ 144 h 152"/>
              <a:gd name="T56" fmla="*/ 8 w 148"/>
              <a:gd name="T57" fmla="*/ 52 h 152"/>
              <a:gd name="T58" fmla="*/ 17 w 148"/>
              <a:gd name="T59" fmla="*/ 36 h 152"/>
              <a:gd name="T60" fmla="*/ 18 w 148"/>
              <a:gd name="T61" fmla="*/ 0 h 152"/>
              <a:gd name="T62" fmla="*/ 17 w 148"/>
              <a:gd name="T63" fmla="*/ 36 h 152"/>
              <a:gd name="T64" fmla="*/ 7 w 148"/>
              <a:gd name="T65" fmla="*/ 18 h 152"/>
              <a:gd name="T66" fmla="*/ 28 w 148"/>
              <a:gd name="T67" fmla="*/ 18 h 1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48" h="152">
                <a:moveTo>
                  <a:pt x="144" y="152"/>
                </a:moveTo>
                <a:cubicBezTo>
                  <a:pt x="116" y="152"/>
                  <a:pt x="116" y="152"/>
                  <a:pt x="116" y="152"/>
                </a:cubicBezTo>
                <a:cubicBezTo>
                  <a:pt x="113" y="152"/>
                  <a:pt x="112" y="150"/>
                  <a:pt x="112" y="148"/>
                </a:cubicBezTo>
                <a:cubicBezTo>
                  <a:pt x="112" y="93"/>
                  <a:pt x="112" y="93"/>
                  <a:pt x="112" y="93"/>
                </a:cubicBezTo>
                <a:cubicBezTo>
                  <a:pt x="112" y="83"/>
                  <a:pt x="106" y="77"/>
                  <a:pt x="97" y="77"/>
                </a:cubicBezTo>
                <a:cubicBezTo>
                  <a:pt x="91" y="77"/>
                  <a:pt x="85" y="82"/>
                  <a:pt x="84" y="86"/>
                </a:cubicBezTo>
                <a:cubicBezTo>
                  <a:pt x="83" y="87"/>
                  <a:pt x="83" y="89"/>
                  <a:pt x="83" y="90"/>
                </a:cubicBezTo>
                <a:cubicBezTo>
                  <a:pt x="83" y="91"/>
                  <a:pt x="84" y="92"/>
                  <a:pt x="84" y="93"/>
                </a:cubicBezTo>
                <a:cubicBezTo>
                  <a:pt x="84" y="148"/>
                  <a:pt x="84" y="148"/>
                  <a:pt x="84" y="148"/>
                </a:cubicBezTo>
                <a:cubicBezTo>
                  <a:pt x="84" y="150"/>
                  <a:pt x="82" y="152"/>
                  <a:pt x="79" y="152"/>
                </a:cubicBezTo>
                <a:cubicBezTo>
                  <a:pt x="51" y="152"/>
                  <a:pt x="51" y="152"/>
                  <a:pt x="51" y="152"/>
                </a:cubicBezTo>
                <a:cubicBezTo>
                  <a:pt x="50" y="152"/>
                  <a:pt x="49" y="152"/>
                  <a:pt x="49" y="151"/>
                </a:cubicBezTo>
                <a:cubicBezTo>
                  <a:pt x="48" y="150"/>
                  <a:pt x="47" y="149"/>
                  <a:pt x="47" y="148"/>
                </a:cubicBezTo>
                <a:cubicBezTo>
                  <a:pt x="48" y="78"/>
                  <a:pt x="48" y="78"/>
                  <a:pt x="48" y="78"/>
                </a:cubicBezTo>
                <a:cubicBezTo>
                  <a:pt x="48" y="69"/>
                  <a:pt x="48" y="60"/>
                  <a:pt x="47" y="53"/>
                </a:cubicBezTo>
                <a:cubicBezTo>
                  <a:pt x="47" y="52"/>
                  <a:pt x="48" y="51"/>
                  <a:pt x="48" y="50"/>
                </a:cubicBezTo>
                <a:cubicBezTo>
                  <a:pt x="49" y="50"/>
                  <a:pt x="50" y="49"/>
                  <a:pt x="51" y="49"/>
                </a:cubicBezTo>
                <a:cubicBezTo>
                  <a:pt x="75" y="49"/>
                  <a:pt x="75" y="49"/>
                  <a:pt x="75" y="49"/>
                </a:cubicBezTo>
                <a:cubicBezTo>
                  <a:pt x="78" y="49"/>
                  <a:pt x="79" y="51"/>
                  <a:pt x="79" y="53"/>
                </a:cubicBezTo>
                <a:cubicBezTo>
                  <a:pt x="79" y="56"/>
                  <a:pt x="79" y="56"/>
                  <a:pt x="79" y="56"/>
                </a:cubicBezTo>
                <a:cubicBezTo>
                  <a:pt x="86" y="51"/>
                  <a:pt x="95" y="46"/>
                  <a:pt x="108" y="46"/>
                </a:cubicBezTo>
                <a:cubicBezTo>
                  <a:pt x="133" y="46"/>
                  <a:pt x="148" y="62"/>
                  <a:pt x="148" y="89"/>
                </a:cubicBezTo>
                <a:cubicBezTo>
                  <a:pt x="148" y="148"/>
                  <a:pt x="148" y="148"/>
                  <a:pt x="148" y="148"/>
                </a:cubicBezTo>
                <a:cubicBezTo>
                  <a:pt x="148" y="150"/>
                  <a:pt x="146" y="152"/>
                  <a:pt x="144" y="152"/>
                </a:cubicBezTo>
                <a:close/>
                <a:moveTo>
                  <a:pt x="120" y="144"/>
                </a:moveTo>
                <a:cubicBezTo>
                  <a:pt x="140" y="144"/>
                  <a:pt x="140" y="144"/>
                  <a:pt x="140" y="144"/>
                </a:cubicBezTo>
                <a:cubicBezTo>
                  <a:pt x="140" y="89"/>
                  <a:pt x="140" y="89"/>
                  <a:pt x="140" y="89"/>
                </a:cubicBezTo>
                <a:cubicBezTo>
                  <a:pt x="140" y="58"/>
                  <a:pt x="120" y="54"/>
                  <a:pt x="108" y="54"/>
                </a:cubicBezTo>
                <a:cubicBezTo>
                  <a:pt x="93" y="54"/>
                  <a:pt x="83" y="62"/>
                  <a:pt x="79" y="67"/>
                </a:cubicBezTo>
                <a:cubicBezTo>
                  <a:pt x="79" y="68"/>
                  <a:pt x="77" y="69"/>
                  <a:pt x="76" y="69"/>
                </a:cubicBezTo>
                <a:cubicBezTo>
                  <a:pt x="75" y="69"/>
                  <a:pt x="75" y="69"/>
                  <a:pt x="75" y="69"/>
                </a:cubicBezTo>
                <a:cubicBezTo>
                  <a:pt x="73" y="69"/>
                  <a:pt x="71" y="67"/>
                  <a:pt x="71" y="65"/>
                </a:cubicBezTo>
                <a:cubicBezTo>
                  <a:pt x="71" y="57"/>
                  <a:pt x="71" y="57"/>
                  <a:pt x="71" y="57"/>
                </a:cubicBezTo>
                <a:cubicBezTo>
                  <a:pt x="56" y="57"/>
                  <a:pt x="56" y="57"/>
                  <a:pt x="56" y="57"/>
                </a:cubicBezTo>
                <a:cubicBezTo>
                  <a:pt x="56" y="63"/>
                  <a:pt x="56" y="71"/>
                  <a:pt x="56" y="78"/>
                </a:cubicBezTo>
                <a:cubicBezTo>
                  <a:pt x="56" y="84"/>
                  <a:pt x="56" y="84"/>
                  <a:pt x="56" y="84"/>
                </a:cubicBezTo>
                <a:cubicBezTo>
                  <a:pt x="55" y="144"/>
                  <a:pt x="55" y="144"/>
                  <a:pt x="55" y="144"/>
                </a:cubicBezTo>
                <a:cubicBezTo>
                  <a:pt x="75" y="144"/>
                  <a:pt x="75" y="144"/>
                  <a:pt x="75" y="144"/>
                </a:cubicBezTo>
                <a:cubicBezTo>
                  <a:pt x="75" y="93"/>
                  <a:pt x="75" y="93"/>
                  <a:pt x="75" y="93"/>
                </a:cubicBezTo>
                <a:cubicBezTo>
                  <a:pt x="75" y="92"/>
                  <a:pt x="75" y="91"/>
                  <a:pt x="75" y="91"/>
                </a:cubicBezTo>
                <a:cubicBezTo>
                  <a:pt x="75" y="88"/>
                  <a:pt x="75" y="85"/>
                  <a:pt x="76" y="83"/>
                </a:cubicBezTo>
                <a:cubicBezTo>
                  <a:pt x="79" y="76"/>
                  <a:pt x="87" y="70"/>
                  <a:pt x="97" y="70"/>
                </a:cubicBezTo>
                <a:cubicBezTo>
                  <a:pt x="111" y="70"/>
                  <a:pt x="120" y="79"/>
                  <a:pt x="120" y="93"/>
                </a:cubicBezTo>
                <a:lnTo>
                  <a:pt x="120" y="144"/>
                </a:lnTo>
                <a:close/>
                <a:moveTo>
                  <a:pt x="32" y="152"/>
                </a:moveTo>
                <a:cubicBezTo>
                  <a:pt x="4" y="152"/>
                  <a:pt x="4" y="152"/>
                  <a:pt x="4" y="152"/>
                </a:cubicBezTo>
                <a:cubicBezTo>
                  <a:pt x="1" y="152"/>
                  <a:pt x="0" y="150"/>
                  <a:pt x="0" y="148"/>
                </a:cubicBezTo>
                <a:cubicBezTo>
                  <a:pt x="0" y="48"/>
                  <a:pt x="0" y="48"/>
                  <a:pt x="0" y="48"/>
                </a:cubicBezTo>
                <a:cubicBezTo>
                  <a:pt x="0" y="46"/>
                  <a:pt x="1" y="44"/>
                  <a:pt x="4" y="44"/>
                </a:cubicBezTo>
                <a:cubicBezTo>
                  <a:pt x="31" y="44"/>
                  <a:pt x="31" y="44"/>
                  <a:pt x="31" y="44"/>
                </a:cubicBezTo>
                <a:cubicBezTo>
                  <a:pt x="34" y="44"/>
                  <a:pt x="35" y="46"/>
                  <a:pt x="35" y="48"/>
                </a:cubicBezTo>
                <a:cubicBezTo>
                  <a:pt x="36" y="148"/>
                  <a:pt x="36" y="148"/>
                  <a:pt x="36" y="148"/>
                </a:cubicBezTo>
                <a:cubicBezTo>
                  <a:pt x="36" y="149"/>
                  <a:pt x="35" y="150"/>
                  <a:pt x="34" y="151"/>
                </a:cubicBezTo>
                <a:cubicBezTo>
                  <a:pt x="34" y="152"/>
                  <a:pt x="33" y="152"/>
                  <a:pt x="32" y="152"/>
                </a:cubicBezTo>
                <a:close/>
                <a:moveTo>
                  <a:pt x="8" y="144"/>
                </a:moveTo>
                <a:cubicBezTo>
                  <a:pt x="28" y="144"/>
                  <a:pt x="28" y="144"/>
                  <a:pt x="28" y="144"/>
                </a:cubicBezTo>
                <a:cubicBezTo>
                  <a:pt x="28" y="52"/>
                  <a:pt x="28" y="52"/>
                  <a:pt x="28" y="52"/>
                </a:cubicBezTo>
                <a:cubicBezTo>
                  <a:pt x="8" y="52"/>
                  <a:pt x="8" y="52"/>
                  <a:pt x="8" y="52"/>
                </a:cubicBezTo>
                <a:lnTo>
                  <a:pt x="8" y="144"/>
                </a:lnTo>
                <a:close/>
                <a:moveTo>
                  <a:pt x="17" y="36"/>
                </a:moveTo>
                <a:cubicBezTo>
                  <a:pt x="7" y="36"/>
                  <a:pt x="0" y="28"/>
                  <a:pt x="0" y="18"/>
                </a:cubicBezTo>
                <a:cubicBezTo>
                  <a:pt x="0" y="7"/>
                  <a:pt x="7" y="0"/>
                  <a:pt x="18" y="0"/>
                </a:cubicBezTo>
                <a:cubicBezTo>
                  <a:pt x="28" y="0"/>
                  <a:pt x="35" y="7"/>
                  <a:pt x="36" y="18"/>
                </a:cubicBezTo>
                <a:cubicBezTo>
                  <a:pt x="36" y="28"/>
                  <a:pt x="28" y="36"/>
                  <a:pt x="17" y="36"/>
                </a:cubicBezTo>
                <a:close/>
                <a:moveTo>
                  <a:pt x="18" y="8"/>
                </a:moveTo>
                <a:cubicBezTo>
                  <a:pt x="11" y="8"/>
                  <a:pt x="7" y="12"/>
                  <a:pt x="7" y="18"/>
                </a:cubicBezTo>
                <a:cubicBezTo>
                  <a:pt x="7" y="24"/>
                  <a:pt x="11" y="28"/>
                  <a:pt x="17" y="28"/>
                </a:cubicBezTo>
                <a:cubicBezTo>
                  <a:pt x="24" y="28"/>
                  <a:pt x="28" y="24"/>
                  <a:pt x="28" y="18"/>
                </a:cubicBezTo>
                <a:cubicBezTo>
                  <a:pt x="28" y="12"/>
                  <a:pt x="24" y="8"/>
                  <a:pt x="18" y="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931879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 nodePh="1">
                                  <p:stCondLst>
                                    <p:cond delay="75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 nodePh="1">
                                  <p:stCondLst>
                                    <p:cond delay="200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8" grpId="0"/>
      <p:bldP spid="7" grpId="0"/>
      <p:bldP spid="9" grpId="0" animBg="1"/>
    </p:bld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: Shape 21">
            <a:extLst>
              <a:ext uri="{FF2B5EF4-FFF2-40B4-BE49-F238E27FC236}">
                <a16:creationId xmlns:a16="http://schemas.microsoft.com/office/drawing/2014/main" xmlns="" id="{D60845CF-6517-4951-A0DB-3B95C7E30BC9}"/>
              </a:ext>
            </a:extLst>
          </p:cNvPr>
          <p:cNvSpPr/>
          <p:nvPr userDrawn="1"/>
        </p:nvSpPr>
        <p:spPr>
          <a:xfrm flipH="1">
            <a:off x="9347200" y="4013200"/>
            <a:ext cx="2844800" cy="2844800"/>
          </a:xfrm>
          <a:custGeom>
            <a:avLst/>
            <a:gdLst>
              <a:gd name="connsiteX0" fmla="*/ 1 w 2644990"/>
              <a:gd name="connsiteY0" fmla="*/ 0 h 2644990"/>
              <a:gd name="connsiteX1" fmla="*/ 0 w 2644990"/>
              <a:gd name="connsiteY1" fmla="*/ 0 h 2644990"/>
              <a:gd name="connsiteX2" fmla="*/ 0 w 2644990"/>
              <a:gd name="connsiteY2" fmla="*/ 2644990 h 2644990"/>
              <a:gd name="connsiteX3" fmla="*/ 2644990 w 2644990"/>
              <a:gd name="connsiteY3" fmla="*/ 2644990 h 2644990"/>
              <a:gd name="connsiteX4" fmla="*/ 2644990 w 2644990"/>
              <a:gd name="connsiteY4" fmla="*/ 2644989 h 2644990"/>
              <a:gd name="connsiteX5" fmla="*/ 1 w 2644990"/>
              <a:gd name="connsiteY5" fmla="*/ 0 h 2644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44990" h="2644990">
                <a:moveTo>
                  <a:pt x="1" y="0"/>
                </a:moveTo>
                <a:lnTo>
                  <a:pt x="0" y="0"/>
                </a:lnTo>
                <a:lnTo>
                  <a:pt x="0" y="2644990"/>
                </a:lnTo>
                <a:lnTo>
                  <a:pt x="2644990" y="2644990"/>
                </a:lnTo>
                <a:lnTo>
                  <a:pt x="2644990" y="2644989"/>
                </a:lnTo>
                <a:cubicBezTo>
                  <a:pt x="2644990" y="1184202"/>
                  <a:pt x="1460788" y="0"/>
                  <a:pt x="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xmlns="" id="{E09E3630-FA71-41C0-9411-D7F11AC019B6}"/>
              </a:ext>
            </a:extLst>
          </p:cNvPr>
          <p:cNvSpPr/>
          <p:nvPr userDrawn="1"/>
        </p:nvSpPr>
        <p:spPr>
          <a:xfrm flipH="1">
            <a:off x="-1" y="0"/>
            <a:ext cx="4499430" cy="4499430"/>
          </a:xfrm>
          <a:custGeom>
            <a:avLst/>
            <a:gdLst>
              <a:gd name="connsiteX0" fmla="*/ 4272560 w 4272560"/>
              <a:gd name="connsiteY0" fmla="*/ 0 h 4272560"/>
              <a:gd name="connsiteX1" fmla="*/ 0 w 4272560"/>
              <a:gd name="connsiteY1" fmla="*/ 0 h 4272560"/>
              <a:gd name="connsiteX2" fmla="*/ 4272560 w 4272560"/>
              <a:gd name="connsiteY2" fmla="*/ 4272560 h 427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272560" h="4272560">
                <a:moveTo>
                  <a:pt x="4272560" y="0"/>
                </a:moveTo>
                <a:lnTo>
                  <a:pt x="0" y="0"/>
                </a:lnTo>
                <a:cubicBezTo>
                  <a:pt x="0" y="2359670"/>
                  <a:pt x="1912890" y="4272560"/>
                  <a:pt x="4272560" y="427256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xmlns="" id="{ABDA0DBF-A12D-4353-A804-BE640CE1C66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9547010" y="4213010"/>
            <a:ext cx="2644990" cy="2644990"/>
          </a:xfrm>
          <a:custGeom>
            <a:avLst/>
            <a:gdLst>
              <a:gd name="connsiteX0" fmla="*/ 2644989 w 2644990"/>
              <a:gd name="connsiteY0" fmla="*/ 0 h 2644990"/>
              <a:gd name="connsiteX1" fmla="*/ 2644990 w 2644990"/>
              <a:gd name="connsiteY1" fmla="*/ 0 h 2644990"/>
              <a:gd name="connsiteX2" fmla="*/ 2644990 w 2644990"/>
              <a:gd name="connsiteY2" fmla="*/ 2644990 h 2644990"/>
              <a:gd name="connsiteX3" fmla="*/ 0 w 2644990"/>
              <a:gd name="connsiteY3" fmla="*/ 2644990 h 2644990"/>
              <a:gd name="connsiteX4" fmla="*/ 0 w 2644990"/>
              <a:gd name="connsiteY4" fmla="*/ 2644989 h 2644990"/>
              <a:gd name="connsiteX5" fmla="*/ 2644989 w 2644990"/>
              <a:gd name="connsiteY5" fmla="*/ 0 h 2644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44990" h="2644990">
                <a:moveTo>
                  <a:pt x="2644989" y="0"/>
                </a:moveTo>
                <a:lnTo>
                  <a:pt x="2644990" y="0"/>
                </a:lnTo>
                <a:lnTo>
                  <a:pt x="2644990" y="2644990"/>
                </a:lnTo>
                <a:lnTo>
                  <a:pt x="0" y="2644990"/>
                </a:lnTo>
                <a:lnTo>
                  <a:pt x="0" y="2644989"/>
                </a:lnTo>
                <a:cubicBezTo>
                  <a:pt x="0" y="1184202"/>
                  <a:pt x="1184202" y="0"/>
                  <a:pt x="264498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xmlns="" id="{A8F7EF52-BE43-4A3E-BA63-FCFED775357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4272560" cy="4272560"/>
          </a:xfrm>
          <a:custGeom>
            <a:avLst/>
            <a:gdLst>
              <a:gd name="connsiteX0" fmla="*/ 0 w 4272560"/>
              <a:gd name="connsiteY0" fmla="*/ 0 h 4272560"/>
              <a:gd name="connsiteX1" fmla="*/ 4272560 w 4272560"/>
              <a:gd name="connsiteY1" fmla="*/ 0 h 4272560"/>
              <a:gd name="connsiteX2" fmla="*/ 0 w 4272560"/>
              <a:gd name="connsiteY2" fmla="*/ 4272560 h 427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272560" h="4272560">
                <a:moveTo>
                  <a:pt x="0" y="0"/>
                </a:moveTo>
                <a:lnTo>
                  <a:pt x="4272560" y="0"/>
                </a:lnTo>
                <a:cubicBezTo>
                  <a:pt x="4272560" y="2359670"/>
                  <a:pt x="2359670" y="4272560"/>
                  <a:pt x="0" y="427256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235808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6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9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6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1" grpId="0" animBg="1"/>
      <p:bldP spid="20" grpId="0"/>
      <p:bldP spid="17" grpId="0"/>
    </p:bld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xmlns="" id="{E1A8AA51-7E8F-4AB0-A109-200595BD9352}"/>
              </a:ext>
            </a:extLst>
          </p:cNvPr>
          <p:cNvSpPr/>
          <p:nvPr userDrawn="1"/>
        </p:nvSpPr>
        <p:spPr>
          <a:xfrm>
            <a:off x="1" y="0"/>
            <a:ext cx="9236223" cy="6858000"/>
          </a:xfrm>
          <a:custGeom>
            <a:avLst/>
            <a:gdLst>
              <a:gd name="connsiteX0" fmla="*/ 0 w 9236223"/>
              <a:gd name="connsiteY0" fmla="*/ 0 h 6858000"/>
              <a:gd name="connsiteX1" fmla="*/ 1189036 w 9236223"/>
              <a:gd name="connsiteY1" fmla="*/ 0 h 6858000"/>
              <a:gd name="connsiteX2" fmla="*/ 1302490 w 9236223"/>
              <a:gd name="connsiteY2" fmla="*/ 28284 h 6858000"/>
              <a:gd name="connsiteX3" fmla="*/ 2990850 w 9236223"/>
              <a:gd name="connsiteY3" fmla="*/ 838200 h 6858000"/>
              <a:gd name="connsiteX4" fmla="*/ 5429251 w 9236223"/>
              <a:gd name="connsiteY4" fmla="*/ 5105400 h 6858000"/>
              <a:gd name="connsiteX5" fmla="*/ 9106502 w 9236223"/>
              <a:gd name="connsiteY5" fmla="*/ 6816935 h 6858000"/>
              <a:gd name="connsiteX6" fmla="*/ 9236223 w 9236223"/>
              <a:gd name="connsiteY6" fmla="*/ 6858000 h 6858000"/>
              <a:gd name="connsiteX7" fmla="*/ 0 w 9236223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236223" h="6858000">
                <a:moveTo>
                  <a:pt x="0" y="0"/>
                </a:moveTo>
                <a:lnTo>
                  <a:pt x="1189036" y="0"/>
                </a:lnTo>
                <a:lnTo>
                  <a:pt x="1302490" y="28284"/>
                </a:lnTo>
                <a:cubicBezTo>
                  <a:pt x="1925088" y="197383"/>
                  <a:pt x="2548831" y="443930"/>
                  <a:pt x="2990850" y="838200"/>
                </a:cubicBezTo>
                <a:cubicBezTo>
                  <a:pt x="4019550" y="1755775"/>
                  <a:pt x="4378326" y="4098925"/>
                  <a:pt x="5429251" y="5105400"/>
                </a:cubicBezTo>
                <a:cubicBezTo>
                  <a:pt x="6414493" y="6048971"/>
                  <a:pt x="8108529" y="6506989"/>
                  <a:pt x="9106502" y="6816935"/>
                </a:cubicBezTo>
                <a:lnTo>
                  <a:pt x="9236223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0">
                <a:schemeClr val="accent2"/>
              </a:gs>
              <a:gs pos="87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xmlns="" id="{366E3325-7C39-4717-82FF-E88B37FCB873}"/>
              </a:ext>
            </a:extLst>
          </p:cNvPr>
          <p:cNvSpPr/>
          <p:nvPr userDrawn="1"/>
        </p:nvSpPr>
        <p:spPr>
          <a:xfrm>
            <a:off x="1" y="947938"/>
            <a:ext cx="4368800" cy="3682588"/>
          </a:xfrm>
          <a:custGeom>
            <a:avLst/>
            <a:gdLst>
              <a:gd name="connsiteX0" fmla="*/ 0 w 4188542"/>
              <a:gd name="connsiteY0" fmla="*/ 0 h 3682588"/>
              <a:gd name="connsiteX1" fmla="*/ 64380 w 4188542"/>
              <a:gd name="connsiteY1" fmla="*/ 16058 h 3682588"/>
              <a:gd name="connsiteX2" fmla="*/ 2359742 w 4188542"/>
              <a:gd name="connsiteY2" fmla="*/ 909891 h 3682588"/>
              <a:gd name="connsiteX3" fmla="*/ 4188542 w 4188542"/>
              <a:gd name="connsiteY3" fmla="*/ 3682588 h 3682588"/>
              <a:gd name="connsiteX4" fmla="*/ 2595716 w 4188542"/>
              <a:gd name="connsiteY4" fmla="*/ 1381839 h 3682588"/>
              <a:gd name="connsiteX5" fmla="*/ 98137 w 4188542"/>
              <a:gd name="connsiteY5" fmla="*/ 424318 h 3682588"/>
              <a:gd name="connsiteX6" fmla="*/ 0 w 4188542"/>
              <a:gd name="connsiteY6" fmla="*/ 400050 h 3682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88542" h="3682588">
                <a:moveTo>
                  <a:pt x="0" y="0"/>
                </a:moveTo>
                <a:lnTo>
                  <a:pt x="64380" y="16058"/>
                </a:lnTo>
                <a:cubicBezTo>
                  <a:pt x="856866" y="217024"/>
                  <a:pt x="1812823" y="498165"/>
                  <a:pt x="2359742" y="909891"/>
                </a:cubicBezTo>
                <a:cubicBezTo>
                  <a:pt x="3234813" y="1568652"/>
                  <a:pt x="4188542" y="3682588"/>
                  <a:pt x="4188542" y="3682588"/>
                </a:cubicBezTo>
                <a:cubicBezTo>
                  <a:pt x="3923071" y="3299130"/>
                  <a:pt x="3308555" y="1932445"/>
                  <a:pt x="2595716" y="1381839"/>
                </a:cubicBezTo>
                <a:cubicBezTo>
                  <a:pt x="2016534" y="934472"/>
                  <a:pt x="606528" y="552012"/>
                  <a:pt x="98137" y="424318"/>
                </a:cubicBezTo>
                <a:lnTo>
                  <a:pt x="0" y="40005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xmlns="" id="{A1A2EA9A-B121-4C85-BCDA-38C3795C57A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330505"/>
            <a:ext cx="8994557" cy="5527496"/>
          </a:xfrm>
          <a:custGeom>
            <a:avLst/>
            <a:gdLst>
              <a:gd name="connsiteX0" fmla="*/ 0 w 8994557"/>
              <a:gd name="connsiteY0" fmla="*/ 0 h 5527496"/>
              <a:gd name="connsiteX1" fmla="*/ 17136 w 8994557"/>
              <a:gd name="connsiteY1" fmla="*/ 2861 h 5527496"/>
              <a:gd name="connsiteX2" fmla="*/ 2698955 w 8994557"/>
              <a:gd name="connsiteY2" fmla="*/ 837509 h 5527496"/>
              <a:gd name="connsiteX3" fmla="*/ 5353665 w 8994557"/>
              <a:gd name="connsiteY3" fmla="*/ 4273883 h 5527496"/>
              <a:gd name="connsiteX4" fmla="*/ 8693598 w 8994557"/>
              <a:gd name="connsiteY4" fmla="*/ 5473429 h 5527496"/>
              <a:gd name="connsiteX5" fmla="*/ 8994557 w 8994557"/>
              <a:gd name="connsiteY5" fmla="*/ 5527496 h 5527496"/>
              <a:gd name="connsiteX6" fmla="*/ 0 w 8994557"/>
              <a:gd name="connsiteY6" fmla="*/ 5527496 h 5527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994557" h="5527496">
                <a:moveTo>
                  <a:pt x="0" y="0"/>
                </a:moveTo>
                <a:lnTo>
                  <a:pt x="17136" y="2861"/>
                </a:lnTo>
                <a:cubicBezTo>
                  <a:pt x="724870" y="115155"/>
                  <a:pt x="1922053" y="248342"/>
                  <a:pt x="2698955" y="837509"/>
                </a:cubicBezTo>
                <a:cubicBezTo>
                  <a:pt x="3655142" y="1562638"/>
                  <a:pt x="4277034" y="3487302"/>
                  <a:pt x="5353665" y="4273883"/>
                </a:cubicBezTo>
                <a:cubicBezTo>
                  <a:pt x="6295718" y="4962142"/>
                  <a:pt x="7580287" y="5266481"/>
                  <a:pt x="8693598" y="5473429"/>
                </a:cubicBezTo>
                <a:lnTo>
                  <a:pt x="8994557" y="5527496"/>
                </a:lnTo>
                <a:lnTo>
                  <a:pt x="0" y="552749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845598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8" grpId="0" animBg="1"/>
      <p:bldP spid="12" grpId="0"/>
    </p:bld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xmlns="" id="{539B3147-FCD7-4868-8C47-196BC3EB7742}"/>
              </a:ext>
            </a:extLst>
          </p:cNvPr>
          <p:cNvSpPr/>
          <p:nvPr userDrawn="1"/>
        </p:nvSpPr>
        <p:spPr>
          <a:xfrm rot="2700000">
            <a:off x="5885875" y="356597"/>
            <a:ext cx="420250" cy="420251"/>
          </a:xfrm>
          <a:custGeom>
            <a:avLst/>
            <a:gdLst>
              <a:gd name="connsiteX0" fmla="*/ 46911 w 543701"/>
              <a:gd name="connsiteY0" fmla="*/ 46911 h 543702"/>
              <a:gd name="connsiteX1" fmla="*/ 160163 w 543701"/>
              <a:gd name="connsiteY1" fmla="*/ 0 h 543702"/>
              <a:gd name="connsiteX2" fmla="*/ 543701 w 543701"/>
              <a:gd name="connsiteY2" fmla="*/ 0 h 543702"/>
              <a:gd name="connsiteX3" fmla="*/ 467191 w 543701"/>
              <a:gd name="connsiteY3" fmla="*/ 76511 h 543702"/>
              <a:gd name="connsiteX4" fmla="*/ 236674 w 543701"/>
              <a:gd name="connsiteY4" fmla="*/ 76511 h 543702"/>
              <a:gd name="connsiteX5" fmla="*/ 76511 w 543701"/>
              <a:gd name="connsiteY5" fmla="*/ 236674 h 543702"/>
              <a:gd name="connsiteX6" fmla="*/ 76511 w 543701"/>
              <a:gd name="connsiteY6" fmla="*/ 467191 h 543702"/>
              <a:gd name="connsiteX7" fmla="*/ 0 w 543701"/>
              <a:gd name="connsiteY7" fmla="*/ 543702 h 543702"/>
              <a:gd name="connsiteX8" fmla="*/ 0 w 543701"/>
              <a:gd name="connsiteY8" fmla="*/ 160163 h 543702"/>
              <a:gd name="connsiteX9" fmla="*/ 46911 w 543701"/>
              <a:gd name="connsiteY9" fmla="*/ 46911 h 543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43701" h="543702">
                <a:moveTo>
                  <a:pt x="46911" y="46911"/>
                </a:moveTo>
                <a:cubicBezTo>
                  <a:pt x="75894" y="17927"/>
                  <a:pt x="115936" y="0"/>
                  <a:pt x="160163" y="0"/>
                </a:cubicBezTo>
                <a:lnTo>
                  <a:pt x="543701" y="0"/>
                </a:lnTo>
                <a:lnTo>
                  <a:pt x="467191" y="76511"/>
                </a:lnTo>
                <a:lnTo>
                  <a:pt x="236674" y="76511"/>
                </a:lnTo>
                <a:cubicBezTo>
                  <a:pt x="148218" y="76511"/>
                  <a:pt x="76511" y="148218"/>
                  <a:pt x="76511" y="236674"/>
                </a:cubicBezTo>
                <a:lnTo>
                  <a:pt x="76511" y="467191"/>
                </a:lnTo>
                <a:lnTo>
                  <a:pt x="0" y="543702"/>
                </a:lnTo>
                <a:lnTo>
                  <a:pt x="0" y="160163"/>
                </a:lnTo>
                <a:cubicBezTo>
                  <a:pt x="0" y="115935"/>
                  <a:pt x="17927" y="75894"/>
                  <a:pt x="46911" y="46911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AAD0DA5B-8633-4301-A1A1-F9CF3BCFAEF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30514" y="656506"/>
            <a:ext cx="10130972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marL="0" lvl="0"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770015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xmlns="" id="{82681375-796A-4EDD-A614-E5B3110DA4C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1"/>
            <a:ext cx="12191999" cy="5427185"/>
          </a:xfrm>
          <a:custGeom>
            <a:avLst/>
            <a:gdLst>
              <a:gd name="connsiteX0" fmla="*/ 0 w 12191999"/>
              <a:gd name="connsiteY0" fmla="*/ 0 h 5427185"/>
              <a:gd name="connsiteX1" fmla="*/ 12191999 w 12191999"/>
              <a:gd name="connsiteY1" fmla="*/ 0 h 5427185"/>
              <a:gd name="connsiteX2" fmla="*/ 12191999 w 12191999"/>
              <a:gd name="connsiteY2" fmla="*/ 2863454 h 5427185"/>
              <a:gd name="connsiteX3" fmla="*/ 11835137 w 12191999"/>
              <a:gd name="connsiteY3" fmla="*/ 2868984 h 5427185"/>
              <a:gd name="connsiteX4" fmla="*/ 8793720 w 12191999"/>
              <a:gd name="connsiteY4" fmla="*/ 3088667 h 5427185"/>
              <a:gd name="connsiteX5" fmla="*/ 530397 w 12191999"/>
              <a:gd name="connsiteY5" fmla="*/ 5191531 h 5427185"/>
              <a:gd name="connsiteX6" fmla="*/ 0 w 12191999"/>
              <a:gd name="connsiteY6" fmla="*/ 5427185 h 54271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1999" h="5427185">
                <a:moveTo>
                  <a:pt x="0" y="0"/>
                </a:moveTo>
                <a:lnTo>
                  <a:pt x="12191999" y="0"/>
                </a:lnTo>
                <a:lnTo>
                  <a:pt x="12191999" y="2863454"/>
                </a:lnTo>
                <a:lnTo>
                  <a:pt x="11835137" y="2868984"/>
                </a:lnTo>
                <a:cubicBezTo>
                  <a:pt x="10847544" y="2895509"/>
                  <a:pt x="9830213" y="2967660"/>
                  <a:pt x="8793720" y="3088667"/>
                </a:cubicBezTo>
                <a:cubicBezTo>
                  <a:pt x="5684240" y="3451690"/>
                  <a:pt x="2843867" y="4202874"/>
                  <a:pt x="530397" y="5191531"/>
                </a:cubicBezTo>
                <a:lnTo>
                  <a:pt x="0" y="542718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xmlns="" id="{061DBC44-DB3C-4410-ADB9-0EED2B9C93C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30515" y="656506"/>
            <a:ext cx="10130972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en-US" sz="3600" dirty="0">
                <a:solidFill>
                  <a:schemeClr val="bg1"/>
                </a:solidFill>
                <a:latin typeface="+mj-lt"/>
              </a:defRPr>
            </a:lvl1pPr>
          </a:lstStyle>
          <a:p>
            <a:pPr marL="0" lvl="0"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169589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7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6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75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xmlns="" id="{FC15C169-88C0-41D0-A4B5-58A13D11921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63040" y="1143776"/>
            <a:ext cx="1401099" cy="1371600"/>
          </a:xfrm>
          <a:custGeom>
            <a:avLst/>
            <a:gdLst>
              <a:gd name="connsiteX0" fmla="*/ 154867 w 1401099"/>
              <a:gd name="connsiteY0" fmla="*/ 0 h 1371600"/>
              <a:gd name="connsiteX1" fmla="*/ 1401099 w 1401099"/>
              <a:gd name="connsiteY1" fmla="*/ 0 h 1371600"/>
              <a:gd name="connsiteX2" fmla="*/ 1401099 w 1401099"/>
              <a:gd name="connsiteY2" fmla="*/ 1371600 h 1371600"/>
              <a:gd name="connsiteX3" fmla="*/ 154867 w 1401099"/>
              <a:gd name="connsiteY3" fmla="*/ 1371600 h 1371600"/>
              <a:gd name="connsiteX4" fmla="*/ 0 w 1401099"/>
              <a:gd name="connsiteY4" fmla="*/ 1216733 h 1371600"/>
              <a:gd name="connsiteX5" fmla="*/ 0 w 1401099"/>
              <a:gd name="connsiteY5" fmla="*/ 154867 h 1371600"/>
              <a:gd name="connsiteX6" fmla="*/ 154867 w 1401099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01099" h="1371600">
                <a:moveTo>
                  <a:pt x="154867" y="0"/>
                </a:moveTo>
                <a:lnTo>
                  <a:pt x="1401099" y="0"/>
                </a:lnTo>
                <a:lnTo>
                  <a:pt x="1401099" y="1371600"/>
                </a:lnTo>
                <a:lnTo>
                  <a:pt x="154867" y="1371600"/>
                </a:lnTo>
                <a:cubicBezTo>
                  <a:pt x="69336" y="1371600"/>
                  <a:pt x="0" y="1302264"/>
                  <a:pt x="0" y="1216733"/>
                </a:cubicBezTo>
                <a:lnTo>
                  <a:pt x="0" y="154867"/>
                </a:lnTo>
                <a:cubicBezTo>
                  <a:pt x="0" y="69336"/>
                  <a:pt x="69336" y="0"/>
                  <a:pt x="15486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xmlns="" id="{15CE7EF2-CEB2-450C-A493-447DCBBBC97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563041" y="2689547"/>
            <a:ext cx="1401099" cy="1371600"/>
          </a:xfrm>
          <a:custGeom>
            <a:avLst/>
            <a:gdLst>
              <a:gd name="connsiteX0" fmla="*/ 154867 w 1401099"/>
              <a:gd name="connsiteY0" fmla="*/ 0 h 1371600"/>
              <a:gd name="connsiteX1" fmla="*/ 1401099 w 1401099"/>
              <a:gd name="connsiteY1" fmla="*/ 0 h 1371600"/>
              <a:gd name="connsiteX2" fmla="*/ 1401099 w 1401099"/>
              <a:gd name="connsiteY2" fmla="*/ 1371600 h 1371600"/>
              <a:gd name="connsiteX3" fmla="*/ 154867 w 1401099"/>
              <a:gd name="connsiteY3" fmla="*/ 1371600 h 1371600"/>
              <a:gd name="connsiteX4" fmla="*/ 0 w 1401099"/>
              <a:gd name="connsiteY4" fmla="*/ 1216733 h 1371600"/>
              <a:gd name="connsiteX5" fmla="*/ 0 w 1401099"/>
              <a:gd name="connsiteY5" fmla="*/ 154867 h 1371600"/>
              <a:gd name="connsiteX6" fmla="*/ 154867 w 1401099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01099" h="1371600">
                <a:moveTo>
                  <a:pt x="154867" y="0"/>
                </a:moveTo>
                <a:lnTo>
                  <a:pt x="1401099" y="0"/>
                </a:lnTo>
                <a:lnTo>
                  <a:pt x="1401099" y="1371600"/>
                </a:lnTo>
                <a:lnTo>
                  <a:pt x="154867" y="1371600"/>
                </a:lnTo>
                <a:cubicBezTo>
                  <a:pt x="69336" y="1371600"/>
                  <a:pt x="0" y="1302264"/>
                  <a:pt x="0" y="1216733"/>
                </a:cubicBezTo>
                <a:lnTo>
                  <a:pt x="0" y="154867"/>
                </a:lnTo>
                <a:cubicBezTo>
                  <a:pt x="0" y="69336"/>
                  <a:pt x="69336" y="0"/>
                  <a:pt x="15486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xmlns="" id="{CD7D443F-08EA-4CB2-A19D-1A0A29AC697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563041" y="4235318"/>
            <a:ext cx="1401099" cy="1371600"/>
          </a:xfrm>
          <a:custGeom>
            <a:avLst/>
            <a:gdLst>
              <a:gd name="connsiteX0" fmla="*/ 154867 w 1401099"/>
              <a:gd name="connsiteY0" fmla="*/ 0 h 1371600"/>
              <a:gd name="connsiteX1" fmla="*/ 1401099 w 1401099"/>
              <a:gd name="connsiteY1" fmla="*/ 0 h 1371600"/>
              <a:gd name="connsiteX2" fmla="*/ 1401099 w 1401099"/>
              <a:gd name="connsiteY2" fmla="*/ 1371600 h 1371600"/>
              <a:gd name="connsiteX3" fmla="*/ 154867 w 1401099"/>
              <a:gd name="connsiteY3" fmla="*/ 1371600 h 1371600"/>
              <a:gd name="connsiteX4" fmla="*/ 0 w 1401099"/>
              <a:gd name="connsiteY4" fmla="*/ 1216733 h 1371600"/>
              <a:gd name="connsiteX5" fmla="*/ 0 w 1401099"/>
              <a:gd name="connsiteY5" fmla="*/ 154867 h 1371600"/>
              <a:gd name="connsiteX6" fmla="*/ 154867 w 1401099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01099" h="1371600">
                <a:moveTo>
                  <a:pt x="154867" y="0"/>
                </a:moveTo>
                <a:lnTo>
                  <a:pt x="1401099" y="0"/>
                </a:lnTo>
                <a:lnTo>
                  <a:pt x="1401099" y="1371600"/>
                </a:lnTo>
                <a:lnTo>
                  <a:pt x="154867" y="1371600"/>
                </a:lnTo>
                <a:cubicBezTo>
                  <a:pt x="69336" y="1371600"/>
                  <a:pt x="0" y="1302264"/>
                  <a:pt x="0" y="1216733"/>
                </a:cubicBezTo>
                <a:lnTo>
                  <a:pt x="0" y="154867"/>
                </a:lnTo>
                <a:cubicBezTo>
                  <a:pt x="0" y="69336"/>
                  <a:pt x="69336" y="0"/>
                  <a:pt x="15486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310805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 nodePh="1">
                                  <p:stCondLst>
                                    <p:cond delay="25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 nodePh="1">
                                  <p:stCondLst>
                                    <p:cond delay="275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 nodePh="1">
                                  <p:stCondLst>
                                    <p:cond delay="300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5" grpId="0"/>
      <p:bldP spid="18" grpId="0"/>
    </p:bld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FFBBF863-BA5A-40BE-9E3E-F17DF46A2ACE}"/>
              </a:ext>
            </a:extLst>
          </p:cNvPr>
          <p:cNvSpPr/>
          <p:nvPr userDrawn="1"/>
        </p:nvSpPr>
        <p:spPr>
          <a:xfrm>
            <a:off x="0" y="4688114"/>
            <a:ext cx="12192000" cy="2169886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100000">
                <a:schemeClr val="accent1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xmlns="" id="{38578EA0-6392-4DBE-8573-A0E6CAF9F16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8403771" cy="468811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F2493347-A9F7-45DB-8525-7852CCC95A9C}"/>
              </a:ext>
            </a:extLst>
          </p:cNvPr>
          <p:cNvSpPr txBox="1"/>
          <p:nvPr userDrawn="1"/>
        </p:nvSpPr>
        <p:spPr>
          <a:xfrm>
            <a:off x="0" y="6184900"/>
            <a:ext cx="8303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60E2A6B-A809-4840-BF14-8648BC0BDF87}" type="slidenum">
              <a:rPr lang="id-ID" sz="3200" b="1" i="0" smtClean="0">
                <a:solidFill>
                  <a:schemeClr val="bg1">
                    <a:lumMod val="85000"/>
                  </a:schemeClr>
                </a:solidFill>
                <a:latin typeface="+mj-lt"/>
                <a:ea typeface="Liberation Sans" panose="020B0604020202020204" pitchFamily="34" charset="0"/>
                <a:cs typeface="Segoe UI" panose="020B0502040204020203" pitchFamily="34" charset="0"/>
              </a:rPr>
              <a:pPr algn="ctr"/>
              <a:t>‹#›</a:t>
            </a:fld>
            <a:endParaRPr lang="id-ID" sz="4400" b="1" i="0" dirty="0">
              <a:solidFill>
                <a:schemeClr val="bg1">
                  <a:lumMod val="85000"/>
                </a:schemeClr>
              </a:solidFill>
              <a:latin typeface="+mj-lt"/>
              <a:ea typeface="Liberation Sans" panose="020B0604020202020204" pitchFamily="34" charset="0"/>
              <a:cs typeface="Segoe UI" panose="020B0502040204020203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xmlns="" id="{3E4F322D-A821-419A-B1A6-A0515138FE46}"/>
              </a:ext>
            </a:extLst>
          </p:cNvPr>
          <p:cNvCxnSpPr>
            <a:cxnSpLocks/>
          </p:cNvCxnSpPr>
          <p:nvPr userDrawn="1"/>
        </p:nvCxnSpPr>
        <p:spPr>
          <a:xfrm flipV="1">
            <a:off x="752168" y="6387043"/>
            <a:ext cx="0" cy="198494"/>
          </a:xfrm>
          <a:prstGeom prst="line">
            <a:avLst/>
          </a:prstGeom>
          <a:ln w="38100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09BD1373-9DAC-4474-B7AD-7C1E1CD38745}"/>
              </a:ext>
            </a:extLst>
          </p:cNvPr>
          <p:cNvSpPr txBox="1"/>
          <p:nvPr userDrawn="1"/>
        </p:nvSpPr>
        <p:spPr>
          <a:xfrm>
            <a:off x="752168" y="6341557"/>
            <a:ext cx="1573410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100" dirty="0">
                <a:solidFill>
                  <a:schemeClr val="bg1"/>
                </a:solidFill>
              </a:rPr>
              <a:t>www.yourcompany.com</a:t>
            </a:r>
          </a:p>
        </p:txBody>
      </p:sp>
    </p:spTree>
    <p:extLst>
      <p:ext uri="{BB962C8B-B14F-4D97-AF65-F5344CB8AC3E}">
        <p14:creationId xmlns:p14="http://schemas.microsoft.com/office/powerpoint/2010/main" xmlns="" val="1397925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xmlns="" id="{83B853DC-41FA-4B1C-9A46-D3B5BD943B0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141609" y="3848370"/>
            <a:ext cx="611866" cy="611866"/>
          </a:xfrm>
          <a:custGeom>
            <a:avLst/>
            <a:gdLst>
              <a:gd name="connsiteX0" fmla="*/ 305933 w 611866"/>
              <a:gd name="connsiteY0" fmla="*/ 0 h 611866"/>
              <a:gd name="connsiteX1" fmla="*/ 611866 w 611866"/>
              <a:gd name="connsiteY1" fmla="*/ 305933 h 611866"/>
              <a:gd name="connsiteX2" fmla="*/ 305933 w 611866"/>
              <a:gd name="connsiteY2" fmla="*/ 611866 h 611866"/>
              <a:gd name="connsiteX3" fmla="*/ 0 w 611866"/>
              <a:gd name="connsiteY3" fmla="*/ 305933 h 611866"/>
              <a:gd name="connsiteX4" fmla="*/ 305933 w 611866"/>
              <a:gd name="connsiteY4" fmla="*/ 0 h 611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1866" h="611866">
                <a:moveTo>
                  <a:pt x="305933" y="0"/>
                </a:moveTo>
                <a:cubicBezTo>
                  <a:pt x="474895" y="0"/>
                  <a:pt x="611866" y="136971"/>
                  <a:pt x="611866" y="305933"/>
                </a:cubicBezTo>
                <a:cubicBezTo>
                  <a:pt x="611866" y="474895"/>
                  <a:pt x="474895" y="611866"/>
                  <a:pt x="305933" y="611866"/>
                </a:cubicBezTo>
                <a:cubicBezTo>
                  <a:pt x="136971" y="611866"/>
                  <a:pt x="0" y="474895"/>
                  <a:pt x="0" y="305933"/>
                </a:cubicBezTo>
                <a:cubicBezTo>
                  <a:pt x="0" y="136971"/>
                  <a:pt x="136971" y="0"/>
                  <a:pt x="30593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400"/>
            </a:lvl1pPr>
          </a:lstStyle>
          <a:p>
            <a:endParaRPr lang="en-US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xmlns="" id="{EF7C4549-9A8F-4591-A3EB-45E89868E17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433129" y="3848370"/>
            <a:ext cx="611866" cy="611866"/>
          </a:xfrm>
          <a:custGeom>
            <a:avLst/>
            <a:gdLst>
              <a:gd name="connsiteX0" fmla="*/ 305933 w 611866"/>
              <a:gd name="connsiteY0" fmla="*/ 0 h 611866"/>
              <a:gd name="connsiteX1" fmla="*/ 611866 w 611866"/>
              <a:gd name="connsiteY1" fmla="*/ 305933 h 611866"/>
              <a:gd name="connsiteX2" fmla="*/ 305933 w 611866"/>
              <a:gd name="connsiteY2" fmla="*/ 611866 h 611866"/>
              <a:gd name="connsiteX3" fmla="*/ 0 w 611866"/>
              <a:gd name="connsiteY3" fmla="*/ 305933 h 611866"/>
              <a:gd name="connsiteX4" fmla="*/ 305933 w 611866"/>
              <a:gd name="connsiteY4" fmla="*/ 0 h 611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1866" h="611866">
                <a:moveTo>
                  <a:pt x="305933" y="0"/>
                </a:moveTo>
                <a:cubicBezTo>
                  <a:pt x="474895" y="0"/>
                  <a:pt x="611866" y="136971"/>
                  <a:pt x="611866" y="305933"/>
                </a:cubicBezTo>
                <a:cubicBezTo>
                  <a:pt x="611866" y="474895"/>
                  <a:pt x="474895" y="611866"/>
                  <a:pt x="305933" y="611866"/>
                </a:cubicBezTo>
                <a:cubicBezTo>
                  <a:pt x="136971" y="611866"/>
                  <a:pt x="0" y="474895"/>
                  <a:pt x="0" y="305933"/>
                </a:cubicBezTo>
                <a:cubicBezTo>
                  <a:pt x="0" y="136971"/>
                  <a:pt x="136971" y="0"/>
                  <a:pt x="30593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400"/>
            </a:lvl1pPr>
          </a:lstStyle>
          <a:p>
            <a:endParaRPr lang="en-US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xmlns="" id="{93D0A264-050F-49E8-8BE0-F309B0F5885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724649" y="3848370"/>
            <a:ext cx="611866" cy="611866"/>
          </a:xfrm>
          <a:custGeom>
            <a:avLst/>
            <a:gdLst>
              <a:gd name="connsiteX0" fmla="*/ 305933 w 611866"/>
              <a:gd name="connsiteY0" fmla="*/ 0 h 611866"/>
              <a:gd name="connsiteX1" fmla="*/ 611866 w 611866"/>
              <a:gd name="connsiteY1" fmla="*/ 305933 h 611866"/>
              <a:gd name="connsiteX2" fmla="*/ 305933 w 611866"/>
              <a:gd name="connsiteY2" fmla="*/ 611866 h 611866"/>
              <a:gd name="connsiteX3" fmla="*/ 0 w 611866"/>
              <a:gd name="connsiteY3" fmla="*/ 305933 h 611866"/>
              <a:gd name="connsiteX4" fmla="*/ 305933 w 611866"/>
              <a:gd name="connsiteY4" fmla="*/ 0 h 611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1866" h="611866">
                <a:moveTo>
                  <a:pt x="305933" y="0"/>
                </a:moveTo>
                <a:cubicBezTo>
                  <a:pt x="474895" y="0"/>
                  <a:pt x="611866" y="136971"/>
                  <a:pt x="611866" y="305933"/>
                </a:cubicBezTo>
                <a:cubicBezTo>
                  <a:pt x="611866" y="474895"/>
                  <a:pt x="474895" y="611866"/>
                  <a:pt x="305933" y="611866"/>
                </a:cubicBezTo>
                <a:cubicBezTo>
                  <a:pt x="136971" y="611866"/>
                  <a:pt x="0" y="474895"/>
                  <a:pt x="0" y="305933"/>
                </a:cubicBezTo>
                <a:cubicBezTo>
                  <a:pt x="0" y="136971"/>
                  <a:pt x="136971" y="0"/>
                  <a:pt x="30593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400"/>
            </a:lvl1pPr>
          </a:lstStyle>
          <a:p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7EBCA293-5958-440A-972C-321F068A988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73370" y="914400"/>
            <a:ext cx="4789715" cy="1333500"/>
          </a:xfrm>
          <a:custGeom>
            <a:avLst/>
            <a:gdLst>
              <a:gd name="connsiteX0" fmla="*/ 50806 w 4789715"/>
              <a:gd name="connsiteY0" fmla="*/ 0 h 1333500"/>
              <a:gd name="connsiteX1" fmla="*/ 4738909 w 4789715"/>
              <a:gd name="connsiteY1" fmla="*/ 0 h 1333500"/>
              <a:gd name="connsiteX2" fmla="*/ 4789715 w 4789715"/>
              <a:gd name="connsiteY2" fmla="*/ 50806 h 1333500"/>
              <a:gd name="connsiteX3" fmla="*/ 4789715 w 4789715"/>
              <a:gd name="connsiteY3" fmla="*/ 1333500 h 1333500"/>
              <a:gd name="connsiteX4" fmla="*/ 0 w 4789715"/>
              <a:gd name="connsiteY4" fmla="*/ 1333500 h 1333500"/>
              <a:gd name="connsiteX5" fmla="*/ 0 w 4789715"/>
              <a:gd name="connsiteY5" fmla="*/ 50806 h 1333500"/>
              <a:gd name="connsiteX6" fmla="*/ 50806 w 4789715"/>
              <a:gd name="connsiteY6" fmla="*/ 0 h 133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789715" h="1333500">
                <a:moveTo>
                  <a:pt x="50806" y="0"/>
                </a:moveTo>
                <a:lnTo>
                  <a:pt x="4738909" y="0"/>
                </a:lnTo>
                <a:cubicBezTo>
                  <a:pt x="4766968" y="0"/>
                  <a:pt x="4789715" y="22747"/>
                  <a:pt x="4789715" y="50806"/>
                </a:cubicBezTo>
                <a:lnTo>
                  <a:pt x="4789715" y="1333500"/>
                </a:lnTo>
                <a:lnTo>
                  <a:pt x="0" y="1333500"/>
                </a:lnTo>
                <a:lnTo>
                  <a:pt x="0" y="50806"/>
                </a:lnTo>
                <a:cubicBezTo>
                  <a:pt x="0" y="22747"/>
                  <a:pt x="22747" y="0"/>
                  <a:pt x="5080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754893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 nodePh="1">
                                  <p:stCondLst>
                                    <p:cond delay="30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 nodePh="1">
                                  <p:stCondLst>
                                    <p:cond delay="350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 nodePh="1">
                                  <p:stCondLst>
                                    <p:cond delay="375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 nodePh="1">
                                  <p:stCondLst>
                                    <p:cond delay="4000"/>
                                  </p:stCondLst>
                                  <p:endCondLst>
                                    <p:cond evt="begin" delay="0">
                                      <p:tn val="1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3" grpId="0"/>
      <p:bldP spid="20" grpId="0"/>
      <p:bldP spid="10" grpId="0"/>
    </p:bld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xmlns="" id="{9A9A9F55-27A6-4C95-9944-54EA03138932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891546" y="2199236"/>
            <a:ext cx="4270167" cy="238034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xmlns="" id="{25732E46-63A7-45CD-8324-092954786E4C}"/>
              </a:ext>
            </a:extLst>
          </p:cNvPr>
          <p:cNvSpPr/>
          <p:nvPr userDrawn="1"/>
        </p:nvSpPr>
        <p:spPr>
          <a:xfrm rot="2700000">
            <a:off x="5885875" y="356597"/>
            <a:ext cx="420250" cy="420251"/>
          </a:xfrm>
          <a:custGeom>
            <a:avLst/>
            <a:gdLst>
              <a:gd name="connsiteX0" fmla="*/ 46911 w 543701"/>
              <a:gd name="connsiteY0" fmla="*/ 46911 h 543702"/>
              <a:gd name="connsiteX1" fmla="*/ 160163 w 543701"/>
              <a:gd name="connsiteY1" fmla="*/ 0 h 543702"/>
              <a:gd name="connsiteX2" fmla="*/ 543701 w 543701"/>
              <a:gd name="connsiteY2" fmla="*/ 0 h 543702"/>
              <a:gd name="connsiteX3" fmla="*/ 467191 w 543701"/>
              <a:gd name="connsiteY3" fmla="*/ 76511 h 543702"/>
              <a:gd name="connsiteX4" fmla="*/ 236674 w 543701"/>
              <a:gd name="connsiteY4" fmla="*/ 76511 h 543702"/>
              <a:gd name="connsiteX5" fmla="*/ 76511 w 543701"/>
              <a:gd name="connsiteY5" fmla="*/ 236674 h 543702"/>
              <a:gd name="connsiteX6" fmla="*/ 76511 w 543701"/>
              <a:gd name="connsiteY6" fmla="*/ 467191 h 543702"/>
              <a:gd name="connsiteX7" fmla="*/ 0 w 543701"/>
              <a:gd name="connsiteY7" fmla="*/ 543702 h 543702"/>
              <a:gd name="connsiteX8" fmla="*/ 0 w 543701"/>
              <a:gd name="connsiteY8" fmla="*/ 160163 h 543702"/>
              <a:gd name="connsiteX9" fmla="*/ 46911 w 543701"/>
              <a:gd name="connsiteY9" fmla="*/ 46911 h 543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43701" h="543702">
                <a:moveTo>
                  <a:pt x="46911" y="46911"/>
                </a:moveTo>
                <a:cubicBezTo>
                  <a:pt x="75894" y="17927"/>
                  <a:pt x="115936" y="0"/>
                  <a:pt x="160163" y="0"/>
                </a:cubicBezTo>
                <a:lnTo>
                  <a:pt x="543701" y="0"/>
                </a:lnTo>
                <a:lnTo>
                  <a:pt x="467191" y="76511"/>
                </a:lnTo>
                <a:lnTo>
                  <a:pt x="236674" y="76511"/>
                </a:lnTo>
                <a:cubicBezTo>
                  <a:pt x="148218" y="76511"/>
                  <a:pt x="76511" y="148218"/>
                  <a:pt x="76511" y="236674"/>
                </a:cubicBezTo>
                <a:lnTo>
                  <a:pt x="76511" y="467191"/>
                </a:lnTo>
                <a:lnTo>
                  <a:pt x="0" y="543702"/>
                </a:lnTo>
                <a:lnTo>
                  <a:pt x="0" y="160163"/>
                </a:lnTo>
                <a:cubicBezTo>
                  <a:pt x="0" y="115935"/>
                  <a:pt x="17927" y="75894"/>
                  <a:pt x="46911" y="46911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xmlns="" id="{CA5462DC-BF71-41B6-B5BC-EEA5CC35307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30514" y="656506"/>
            <a:ext cx="10130972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marL="0" lvl="0"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651791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 nodePh="1">
                                  <p:stCondLst>
                                    <p:cond delay="275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5" grpId="0" animBg="1"/>
      <p:bldP spid="7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382916E6-F43E-4100-8663-2F83C05C853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" y="1"/>
            <a:ext cx="8450613" cy="6139534"/>
          </a:xfrm>
          <a:custGeom>
            <a:avLst/>
            <a:gdLst>
              <a:gd name="connsiteX0" fmla="*/ 1 w 8450613"/>
              <a:gd name="connsiteY0" fmla="*/ 0 h 6139534"/>
              <a:gd name="connsiteX1" fmla="*/ 8450613 w 8450613"/>
              <a:gd name="connsiteY1" fmla="*/ 0 h 6139534"/>
              <a:gd name="connsiteX2" fmla="*/ 8443233 w 8450613"/>
              <a:gd name="connsiteY2" fmla="*/ 132521 h 6139534"/>
              <a:gd name="connsiteX3" fmla="*/ 8326201 w 8450613"/>
              <a:gd name="connsiteY3" fmla="*/ 690228 h 6139534"/>
              <a:gd name="connsiteX4" fmla="*/ 7219772 w 8450613"/>
              <a:gd name="connsiteY4" fmla="*/ 4176491 h 6139534"/>
              <a:gd name="connsiteX5" fmla="*/ 3687237 w 8450613"/>
              <a:gd name="connsiteY5" fmla="*/ 6006974 h 6139534"/>
              <a:gd name="connsiteX6" fmla="*/ 0 w 8450613"/>
              <a:gd name="connsiteY6" fmla="*/ 4836763 h 6139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450613" h="6139534">
                <a:moveTo>
                  <a:pt x="1" y="0"/>
                </a:moveTo>
                <a:lnTo>
                  <a:pt x="8450613" y="0"/>
                </a:lnTo>
                <a:lnTo>
                  <a:pt x="8443233" y="132521"/>
                </a:lnTo>
                <a:cubicBezTo>
                  <a:pt x="8423553" y="318417"/>
                  <a:pt x="8384952" y="505108"/>
                  <a:pt x="8326201" y="690228"/>
                </a:cubicBezTo>
                <a:lnTo>
                  <a:pt x="7219772" y="4176491"/>
                </a:lnTo>
                <a:cubicBezTo>
                  <a:pt x="6749763" y="5657447"/>
                  <a:pt x="5168193" y="6476983"/>
                  <a:pt x="3687237" y="6006974"/>
                </a:cubicBezTo>
                <a:lnTo>
                  <a:pt x="0" y="483676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74479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xmlns="" id="{F19703CC-9A90-4C0C-A258-90D962D9C9D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24117" y="806376"/>
            <a:ext cx="4020826" cy="3390900"/>
          </a:xfrm>
          <a:custGeom>
            <a:avLst/>
            <a:gdLst>
              <a:gd name="connsiteX0" fmla="*/ 0 w 4020826"/>
              <a:gd name="connsiteY0" fmla="*/ 0 h 3390900"/>
              <a:gd name="connsiteX1" fmla="*/ 3487426 w 4020826"/>
              <a:gd name="connsiteY1" fmla="*/ 1323340 h 3390900"/>
              <a:gd name="connsiteX2" fmla="*/ 4020826 w 4020826"/>
              <a:gd name="connsiteY2" fmla="*/ 3390900 h 3390900"/>
              <a:gd name="connsiteX3" fmla="*/ 259080 w 4020826"/>
              <a:gd name="connsiteY3" fmla="*/ 3050540 h 3390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20826" h="3390900">
                <a:moveTo>
                  <a:pt x="0" y="0"/>
                </a:moveTo>
                <a:lnTo>
                  <a:pt x="3487426" y="1323340"/>
                </a:lnTo>
                <a:lnTo>
                  <a:pt x="4020826" y="3390900"/>
                </a:lnTo>
                <a:lnTo>
                  <a:pt x="259080" y="305054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1773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 nodePh="1">
                                  <p:stCondLst>
                                    <p:cond delay="25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9F94861E-9973-4B66-B3D3-53D6E13BD11A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xmlns="" id="{85EF377C-1C65-4CB6-BD10-E0194058CFF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30514" y="656506"/>
            <a:ext cx="10130972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en-US" sz="3600" dirty="0">
                <a:solidFill>
                  <a:schemeClr val="bg1"/>
                </a:solidFill>
                <a:latin typeface="+mj-lt"/>
              </a:defRPr>
            </a:lvl1pPr>
          </a:lstStyle>
          <a:p>
            <a:pPr marL="0" lvl="0"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780908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1" decel="100000" fill="hold" grpId="0" nodeType="withEffect" nodePh="1">
                                  <p:stCondLst>
                                    <p:cond delay="100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3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100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274777559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xmlns="" id="{3BBC3C1C-068C-4483-AEB9-20E52AA0778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185354" y="0"/>
            <a:ext cx="4006646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908597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 nodePh="1">
                                  <p:stCondLst>
                                    <p:cond delay="275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xmlns="" id="{3BBC3C1C-068C-4483-AEB9-20E52AA0778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71657" y="0"/>
            <a:ext cx="4920343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336396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xmlns="" id="{3BBC3C1C-068C-4483-AEB9-20E52AA0778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213740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 nodePh="1">
                                  <p:stCondLst>
                                    <p:cond delay="175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xmlns="" id="{3BBC3C1C-068C-4483-AEB9-20E52AA0778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550757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xmlns="" id="{3BBC3C1C-068C-4483-AEB9-20E52AA0778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798800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 nodePh="1">
                                  <p:stCondLst>
                                    <p:cond delay="175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xmlns="" id="{EECD3A13-3368-4065-840B-647BEA9359B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588608" y="1624806"/>
            <a:ext cx="3290887" cy="3608388"/>
          </a:xfrm>
          <a:custGeom>
            <a:avLst/>
            <a:gdLst>
              <a:gd name="connsiteX0" fmla="*/ 2359025 w 3290887"/>
              <a:gd name="connsiteY0" fmla="*/ 0 h 3608388"/>
              <a:gd name="connsiteX1" fmla="*/ 2432050 w 3290887"/>
              <a:gd name="connsiteY1" fmla="*/ 0 h 3608388"/>
              <a:gd name="connsiteX2" fmla="*/ 2505075 w 3290887"/>
              <a:gd name="connsiteY2" fmla="*/ 0 h 3608388"/>
              <a:gd name="connsiteX3" fmla="*/ 2578100 w 3290887"/>
              <a:gd name="connsiteY3" fmla="*/ 3175 h 3608388"/>
              <a:gd name="connsiteX4" fmla="*/ 2654300 w 3290887"/>
              <a:gd name="connsiteY4" fmla="*/ 12700 h 3608388"/>
              <a:gd name="connsiteX5" fmla="*/ 2727325 w 3290887"/>
              <a:gd name="connsiteY5" fmla="*/ 22225 h 3608388"/>
              <a:gd name="connsiteX6" fmla="*/ 2801937 w 3290887"/>
              <a:gd name="connsiteY6" fmla="*/ 38100 h 3608388"/>
              <a:gd name="connsiteX7" fmla="*/ 2881312 w 3290887"/>
              <a:gd name="connsiteY7" fmla="*/ 53975 h 3608388"/>
              <a:gd name="connsiteX8" fmla="*/ 2957512 w 3290887"/>
              <a:gd name="connsiteY8" fmla="*/ 76200 h 3608388"/>
              <a:gd name="connsiteX9" fmla="*/ 2979737 w 3290887"/>
              <a:gd name="connsiteY9" fmla="*/ 130175 h 3608388"/>
              <a:gd name="connsiteX10" fmla="*/ 3011487 w 3290887"/>
              <a:gd name="connsiteY10" fmla="*/ 184150 h 3608388"/>
              <a:gd name="connsiteX11" fmla="*/ 3078162 w 3290887"/>
              <a:gd name="connsiteY11" fmla="*/ 285750 h 3608388"/>
              <a:gd name="connsiteX12" fmla="*/ 3113087 w 3290887"/>
              <a:gd name="connsiteY12" fmla="*/ 336550 h 3608388"/>
              <a:gd name="connsiteX13" fmla="*/ 3144837 w 3290887"/>
              <a:gd name="connsiteY13" fmla="*/ 384175 h 3608388"/>
              <a:gd name="connsiteX14" fmla="*/ 3157537 w 3290887"/>
              <a:gd name="connsiteY14" fmla="*/ 409575 h 3608388"/>
              <a:gd name="connsiteX15" fmla="*/ 3167062 w 3290887"/>
              <a:gd name="connsiteY15" fmla="*/ 431800 h 3608388"/>
              <a:gd name="connsiteX16" fmla="*/ 3173412 w 3290887"/>
              <a:gd name="connsiteY16" fmla="*/ 457200 h 3608388"/>
              <a:gd name="connsiteX17" fmla="*/ 3176587 w 3290887"/>
              <a:gd name="connsiteY17" fmla="*/ 485775 h 3608388"/>
              <a:gd name="connsiteX18" fmla="*/ 3205162 w 3290887"/>
              <a:gd name="connsiteY18" fmla="*/ 511175 h 3608388"/>
              <a:gd name="connsiteX19" fmla="*/ 3227387 w 3290887"/>
              <a:gd name="connsiteY19" fmla="*/ 539750 h 3608388"/>
              <a:gd name="connsiteX20" fmla="*/ 3249612 w 3290887"/>
              <a:gd name="connsiteY20" fmla="*/ 568325 h 3608388"/>
              <a:gd name="connsiteX21" fmla="*/ 3268662 w 3290887"/>
              <a:gd name="connsiteY21" fmla="*/ 596900 h 3608388"/>
              <a:gd name="connsiteX22" fmla="*/ 3278187 w 3290887"/>
              <a:gd name="connsiteY22" fmla="*/ 612775 h 3608388"/>
              <a:gd name="connsiteX23" fmla="*/ 3284537 w 3290887"/>
              <a:gd name="connsiteY23" fmla="*/ 628650 h 3608388"/>
              <a:gd name="connsiteX24" fmla="*/ 3287712 w 3290887"/>
              <a:gd name="connsiteY24" fmla="*/ 647700 h 3608388"/>
              <a:gd name="connsiteX25" fmla="*/ 3290887 w 3290887"/>
              <a:gd name="connsiteY25" fmla="*/ 666750 h 3608388"/>
              <a:gd name="connsiteX26" fmla="*/ 3290887 w 3290887"/>
              <a:gd name="connsiteY26" fmla="*/ 708025 h 3608388"/>
              <a:gd name="connsiteX27" fmla="*/ 3281362 w 3290887"/>
              <a:gd name="connsiteY27" fmla="*/ 755650 h 3608388"/>
              <a:gd name="connsiteX28" fmla="*/ 3173412 w 3290887"/>
              <a:gd name="connsiteY28" fmla="*/ 831850 h 3608388"/>
              <a:gd name="connsiteX29" fmla="*/ 3113087 w 3290887"/>
              <a:gd name="connsiteY29" fmla="*/ 869950 h 3608388"/>
              <a:gd name="connsiteX30" fmla="*/ 3052762 w 3290887"/>
              <a:gd name="connsiteY30" fmla="*/ 901700 h 3608388"/>
              <a:gd name="connsiteX31" fmla="*/ 2998787 w 3290887"/>
              <a:gd name="connsiteY31" fmla="*/ 892175 h 3608388"/>
              <a:gd name="connsiteX32" fmla="*/ 2944812 w 3290887"/>
              <a:gd name="connsiteY32" fmla="*/ 879475 h 3608388"/>
              <a:gd name="connsiteX33" fmla="*/ 2894012 w 3290887"/>
              <a:gd name="connsiteY33" fmla="*/ 873125 h 3608388"/>
              <a:gd name="connsiteX34" fmla="*/ 2840037 w 3290887"/>
              <a:gd name="connsiteY34" fmla="*/ 866775 h 3608388"/>
              <a:gd name="connsiteX35" fmla="*/ 2786062 w 3290887"/>
              <a:gd name="connsiteY35" fmla="*/ 863600 h 3608388"/>
              <a:gd name="connsiteX36" fmla="*/ 2733675 w 3290887"/>
              <a:gd name="connsiteY36" fmla="*/ 860425 h 3608388"/>
              <a:gd name="connsiteX37" fmla="*/ 2679700 w 3290887"/>
              <a:gd name="connsiteY37" fmla="*/ 863600 h 3608388"/>
              <a:gd name="connsiteX38" fmla="*/ 2625725 w 3290887"/>
              <a:gd name="connsiteY38" fmla="*/ 863600 h 3608388"/>
              <a:gd name="connsiteX39" fmla="*/ 2422525 w 3290887"/>
              <a:gd name="connsiteY39" fmla="*/ 879475 h 3608388"/>
              <a:gd name="connsiteX40" fmla="*/ 2241550 w 3290887"/>
              <a:gd name="connsiteY40" fmla="*/ 898525 h 3608388"/>
              <a:gd name="connsiteX41" fmla="*/ 2212975 w 3290887"/>
              <a:gd name="connsiteY41" fmla="*/ 873125 h 3608388"/>
              <a:gd name="connsiteX42" fmla="*/ 2184400 w 3290887"/>
              <a:gd name="connsiteY42" fmla="*/ 857250 h 3608388"/>
              <a:gd name="connsiteX43" fmla="*/ 2168525 w 3290887"/>
              <a:gd name="connsiteY43" fmla="*/ 850900 h 3608388"/>
              <a:gd name="connsiteX44" fmla="*/ 2152650 w 3290887"/>
              <a:gd name="connsiteY44" fmla="*/ 844550 h 3608388"/>
              <a:gd name="connsiteX45" fmla="*/ 2117725 w 3290887"/>
              <a:gd name="connsiteY45" fmla="*/ 844550 h 3608388"/>
              <a:gd name="connsiteX46" fmla="*/ 2082800 w 3290887"/>
              <a:gd name="connsiteY46" fmla="*/ 844550 h 3608388"/>
              <a:gd name="connsiteX47" fmla="*/ 2044700 w 3290887"/>
              <a:gd name="connsiteY47" fmla="*/ 850900 h 3608388"/>
              <a:gd name="connsiteX48" fmla="*/ 2006600 w 3290887"/>
              <a:gd name="connsiteY48" fmla="*/ 857250 h 3608388"/>
              <a:gd name="connsiteX49" fmla="*/ 1968500 w 3290887"/>
              <a:gd name="connsiteY49" fmla="*/ 866775 h 3608388"/>
              <a:gd name="connsiteX50" fmla="*/ 1812925 w 3290887"/>
              <a:gd name="connsiteY50" fmla="*/ 911225 h 3608388"/>
              <a:gd name="connsiteX51" fmla="*/ 1774825 w 3290887"/>
              <a:gd name="connsiteY51" fmla="*/ 917575 h 3608388"/>
              <a:gd name="connsiteX52" fmla="*/ 1739900 w 3290887"/>
              <a:gd name="connsiteY52" fmla="*/ 923925 h 3608388"/>
              <a:gd name="connsiteX53" fmla="*/ 1704975 w 3290887"/>
              <a:gd name="connsiteY53" fmla="*/ 923925 h 3608388"/>
              <a:gd name="connsiteX54" fmla="*/ 1670050 w 3290887"/>
              <a:gd name="connsiteY54" fmla="*/ 920750 h 3608388"/>
              <a:gd name="connsiteX55" fmla="*/ 1643062 w 3290887"/>
              <a:gd name="connsiteY55" fmla="*/ 942975 h 3608388"/>
              <a:gd name="connsiteX56" fmla="*/ 1611312 w 3290887"/>
              <a:gd name="connsiteY56" fmla="*/ 962025 h 3608388"/>
              <a:gd name="connsiteX57" fmla="*/ 1576387 w 3290887"/>
              <a:gd name="connsiteY57" fmla="*/ 974725 h 3608388"/>
              <a:gd name="connsiteX58" fmla="*/ 1535112 w 3290887"/>
              <a:gd name="connsiteY58" fmla="*/ 987425 h 3608388"/>
              <a:gd name="connsiteX59" fmla="*/ 1446212 w 3290887"/>
              <a:gd name="connsiteY59" fmla="*/ 1000125 h 3608388"/>
              <a:gd name="connsiteX60" fmla="*/ 1354137 w 3290887"/>
              <a:gd name="connsiteY60" fmla="*/ 1012825 h 3608388"/>
              <a:gd name="connsiteX61" fmla="*/ 1350962 w 3290887"/>
              <a:gd name="connsiteY61" fmla="*/ 1022350 h 3608388"/>
              <a:gd name="connsiteX62" fmla="*/ 1354137 w 3290887"/>
              <a:gd name="connsiteY62" fmla="*/ 1031875 h 3608388"/>
              <a:gd name="connsiteX63" fmla="*/ 1357312 w 3290887"/>
              <a:gd name="connsiteY63" fmla="*/ 1041400 h 3608388"/>
              <a:gd name="connsiteX64" fmla="*/ 1363662 w 3290887"/>
              <a:gd name="connsiteY64" fmla="*/ 1044575 h 3608388"/>
              <a:gd name="connsiteX65" fmla="*/ 1370012 w 3290887"/>
              <a:gd name="connsiteY65" fmla="*/ 1050925 h 3608388"/>
              <a:gd name="connsiteX66" fmla="*/ 1370012 w 3290887"/>
              <a:gd name="connsiteY66" fmla="*/ 1060450 h 3608388"/>
              <a:gd name="connsiteX67" fmla="*/ 1370012 w 3290887"/>
              <a:gd name="connsiteY67" fmla="*/ 1069975 h 3608388"/>
              <a:gd name="connsiteX68" fmla="*/ 1366837 w 3290887"/>
              <a:gd name="connsiteY68" fmla="*/ 1082675 h 3608388"/>
              <a:gd name="connsiteX69" fmla="*/ 1385887 w 3290887"/>
              <a:gd name="connsiteY69" fmla="*/ 1104900 h 3608388"/>
              <a:gd name="connsiteX70" fmla="*/ 1408112 w 3290887"/>
              <a:gd name="connsiteY70" fmla="*/ 1120775 h 3608388"/>
              <a:gd name="connsiteX71" fmla="*/ 1430337 w 3290887"/>
              <a:gd name="connsiteY71" fmla="*/ 1133475 h 3608388"/>
              <a:gd name="connsiteX72" fmla="*/ 1458912 w 3290887"/>
              <a:gd name="connsiteY72" fmla="*/ 1143000 h 3608388"/>
              <a:gd name="connsiteX73" fmla="*/ 1573212 w 3290887"/>
              <a:gd name="connsiteY73" fmla="*/ 1174750 h 3608388"/>
              <a:gd name="connsiteX74" fmla="*/ 1630362 w 3290887"/>
              <a:gd name="connsiteY74" fmla="*/ 1190625 h 3608388"/>
              <a:gd name="connsiteX75" fmla="*/ 1654175 w 3290887"/>
              <a:gd name="connsiteY75" fmla="*/ 1203325 h 3608388"/>
              <a:gd name="connsiteX76" fmla="*/ 1679575 w 3290887"/>
              <a:gd name="connsiteY76" fmla="*/ 1216025 h 3608388"/>
              <a:gd name="connsiteX77" fmla="*/ 1701800 w 3290887"/>
              <a:gd name="connsiteY77" fmla="*/ 1228725 h 3608388"/>
              <a:gd name="connsiteX78" fmla="*/ 1720850 w 3290887"/>
              <a:gd name="connsiteY78" fmla="*/ 1247775 h 3608388"/>
              <a:gd name="connsiteX79" fmla="*/ 1733550 w 3290887"/>
              <a:gd name="connsiteY79" fmla="*/ 1270000 h 3608388"/>
              <a:gd name="connsiteX80" fmla="*/ 1743075 w 3290887"/>
              <a:gd name="connsiteY80" fmla="*/ 1298575 h 3608388"/>
              <a:gd name="connsiteX81" fmla="*/ 1784350 w 3290887"/>
              <a:gd name="connsiteY81" fmla="*/ 1301750 h 3608388"/>
              <a:gd name="connsiteX82" fmla="*/ 1822450 w 3290887"/>
              <a:gd name="connsiteY82" fmla="*/ 1311275 h 3608388"/>
              <a:gd name="connsiteX83" fmla="*/ 1857375 w 3290887"/>
              <a:gd name="connsiteY83" fmla="*/ 1323975 h 3608388"/>
              <a:gd name="connsiteX84" fmla="*/ 1889125 w 3290887"/>
              <a:gd name="connsiteY84" fmla="*/ 1343025 h 3608388"/>
              <a:gd name="connsiteX85" fmla="*/ 1917700 w 3290887"/>
              <a:gd name="connsiteY85" fmla="*/ 1365250 h 3608388"/>
              <a:gd name="connsiteX86" fmla="*/ 1946275 w 3290887"/>
              <a:gd name="connsiteY86" fmla="*/ 1387475 h 3608388"/>
              <a:gd name="connsiteX87" fmla="*/ 1971675 w 3290887"/>
              <a:gd name="connsiteY87" fmla="*/ 1412875 h 3608388"/>
              <a:gd name="connsiteX88" fmla="*/ 1993900 w 3290887"/>
              <a:gd name="connsiteY88" fmla="*/ 1441450 h 3608388"/>
              <a:gd name="connsiteX89" fmla="*/ 2012950 w 3290887"/>
              <a:gd name="connsiteY89" fmla="*/ 1470025 h 3608388"/>
              <a:gd name="connsiteX90" fmla="*/ 2032000 w 3290887"/>
              <a:gd name="connsiteY90" fmla="*/ 1498600 h 3608388"/>
              <a:gd name="connsiteX91" fmla="*/ 2044700 w 3290887"/>
              <a:gd name="connsiteY91" fmla="*/ 1530350 h 3608388"/>
              <a:gd name="connsiteX92" fmla="*/ 2057400 w 3290887"/>
              <a:gd name="connsiteY92" fmla="*/ 1562100 h 3608388"/>
              <a:gd name="connsiteX93" fmla="*/ 2063750 w 3290887"/>
              <a:gd name="connsiteY93" fmla="*/ 1593850 h 3608388"/>
              <a:gd name="connsiteX94" fmla="*/ 2070100 w 3290887"/>
              <a:gd name="connsiteY94" fmla="*/ 1622425 h 3608388"/>
              <a:gd name="connsiteX95" fmla="*/ 2070100 w 3290887"/>
              <a:gd name="connsiteY95" fmla="*/ 1651000 h 3608388"/>
              <a:gd name="connsiteX96" fmla="*/ 2070100 w 3290887"/>
              <a:gd name="connsiteY96" fmla="*/ 1679575 h 3608388"/>
              <a:gd name="connsiteX97" fmla="*/ 2079625 w 3290887"/>
              <a:gd name="connsiteY97" fmla="*/ 1698625 h 3608388"/>
              <a:gd name="connsiteX98" fmla="*/ 2089150 w 3290887"/>
              <a:gd name="connsiteY98" fmla="*/ 1711325 h 3608388"/>
              <a:gd name="connsiteX99" fmla="*/ 2098675 w 3290887"/>
              <a:gd name="connsiteY99" fmla="*/ 1717675 h 3608388"/>
              <a:gd name="connsiteX100" fmla="*/ 2111375 w 3290887"/>
              <a:gd name="connsiteY100" fmla="*/ 1717675 h 3608388"/>
              <a:gd name="connsiteX101" fmla="*/ 2120900 w 3290887"/>
              <a:gd name="connsiteY101" fmla="*/ 1714500 h 3608388"/>
              <a:gd name="connsiteX102" fmla="*/ 2133600 w 3290887"/>
              <a:gd name="connsiteY102" fmla="*/ 1717675 h 3608388"/>
              <a:gd name="connsiteX103" fmla="*/ 2146300 w 3290887"/>
              <a:gd name="connsiteY103" fmla="*/ 1727200 h 3608388"/>
              <a:gd name="connsiteX104" fmla="*/ 2159000 w 3290887"/>
              <a:gd name="connsiteY104" fmla="*/ 1739900 h 3608388"/>
              <a:gd name="connsiteX105" fmla="*/ 2171700 w 3290887"/>
              <a:gd name="connsiteY105" fmla="*/ 1774825 h 3608388"/>
              <a:gd name="connsiteX106" fmla="*/ 2190750 w 3290887"/>
              <a:gd name="connsiteY106" fmla="*/ 1814513 h 3608388"/>
              <a:gd name="connsiteX107" fmla="*/ 2216150 w 3290887"/>
              <a:gd name="connsiteY107" fmla="*/ 1852613 h 3608388"/>
              <a:gd name="connsiteX108" fmla="*/ 2247900 w 3290887"/>
              <a:gd name="connsiteY108" fmla="*/ 1890713 h 3608388"/>
              <a:gd name="connsiteX109" fmla="*/ 2279650 w 3290887"/>
              <a:gd name="connsiteY109" fmla="*/ 1931988 h 3608388"/>
              <a:gd name="connsiteX110" fmla="*/ 2308225 w 3290887"/>
              <a:gd name="connsiteY110" fmla="*/ 1973263 h 3608388"/>
              <a:gd name="connsiteX111" fmla="*/ 2333625 w 3290887"/>
              <a:gd name="connsiteY111" fmla="*/ 2014538 h 3608388"/>
              <a:gd name="connsiteX112" fmla="*/ 2355850 w 3290887"/>
              <a:gd name="connsiteY112" fmla="*/ 2058988 h 3608388"/>
              <a:gd name="connsiteX113" fmla="*/ 2371725 w 3290887"/>
              <a:gd name="connsiteY113" fmla="*/ 2316163 h 3608388"/>
              <a:gd name="connsiteX114" fmla="*/ 2371725 w 3290887"/>
              <a:gd name="connsiteY114" fmla="*/ 2373313 h 3608388"/>
              <a:gd name="connsiteX115" fmla="*/ 2365375 w 3290887"/>
              <a:gd name="connsiteY115" fmla="*/ 2430463 h 3608388"/>
              <a:gd name="connsiteX116" fmla="*/ 2352675 w 3290887"/>
              <a:gd name="connsiteY116" fmla="*/ 2484438 h 3608388"/>
              <a:gd name="connsiteX117" fmla="*/ 2330450 w 3290887"/>
              <a:gd name="connsiteY117" fmla="*/ 2541588 h 3608388"/>
              <a:gd name="connsiteX118" fmla="*/ 2311400 w 3290887"/>
              <a:gd name="connsiteY118" fmla="*/ 2592388 h 3608388"/>
              <a:gd name="connsiteX119" fmla="*/ 2286000 w 3290887"/>
              <a:gd name="connsiteY119" fmla="*/ 2643188 h 3608388"/>
              <a:gd name="connsiteX120" fmla="*/ 2260600 w 3290887"/>
              <a:gd name="connsiteY120" fmla="*/ 2690813 h 3608388"/>
              <a:gd name="connsiteX121" fmla="*/ 2232025 w 3290887"/>
              <a:gd name="connsiteY121" fmla="*/ 2738438 h 3608388"/>
              <a:gd name="connsiteX122" fmla="*/ 2203450 w 3290887"/>
              <a:gd name="connsiteY122" fmla="*/ 2786063 h 3608388"/>
              <a:gd name="connsiteX123" fmla="*/ 2171700 w 3290887"/>
              <a:gd name="connsiteY123" fmla="*/ 2830513 h 3608388"/>
              <a:gd name="connsiteX124" fmla="*/ 2136775 w 3290887"/>
              <a:gd name="connsiteY124" fmla="*/ 2874963 h 3608388"/>
              <a:gd name="connsiteX125" fmla="*/ 2098675 w 3290887"/>
              <a:gd name="connsiteY125" fmla="*/ 2916238 h 3608388"/>
              <a:gd name="connsiteX126" fmla="*/ 2019300 w 3290887"/>
              <a:gd name="connsiteY126" fmla="*/ 2998788 h 3608388"/>
              <a:gd name="connsiteX127" fmla="*/ 1936750 w 3290887"/>
              <a:gd name="connsiteY127" fmla="*/ 3071813 h 3608388"/>
              <a:gd name="connsiteX128" fmla="*/ 1847850 w 3290887"/>
              <a:gd name="connsiteY128" fmla="*/ 3144838 h 3608388"/>
              <a:gd name="connsiteX129" fmla="*/ 1752600 w 3290887"/>
              <a:gd name="connsiteY129" fmla="*/ 3208338 h 3608388"/>
              <a:gd name="connsiteX130" fmla="*/ 1657350 w 3290887"/>
              <a:gd name="connsiteY130" fmla="*/ 3268663 h 3608388"/>
              <a:gd name="connsiteX131" fmla="*/ 1557337 w 3290887"/>
              <a:gd name="connsiteY131" fmla="*/ 3325813 h 3608388"/>
              <a:gd name="connsiteX132" fmla="*/ 1455737 w 3290887"/>
              <a:gd name="connsiteY132" fmla="*/ 3379788 h 3608388"/>
              <a:gd name="connsiteX133" fmla="*/ 1347787 w 3290887"/>
              <a:gd name="connsiteY133" fmla="*/ 3427413 h 3608388"/>
              <a:gd name="connsiteX134" fmla="*/ 1243012 w 3290887"/>
              <a:gd name="connsiteY134" fmla="*/ 3471863 h 3608388"/>
              <a:gd name="connsiteX135" fmla="*/ 1135063 w 3290887"/>
              <a:gd name="connsiteY135" fmla="*/ 3513138 h 3608388"/>
              <a:gd name="connsiteX136" fmla="*/ 1030288 w 3290887"/>
              <a:gd name="connsiteY136" fmla="*/ 3548063 h 3608388"/>
              <a:gd name="connsiteX137" fmla="*/ 925513 w 3290887"/>
              <a:gd name="connsiteY137" fmla="*/ 3582988 h 3608388"/>
              <a:gd name="connsiteX138" fmla="*/ 903288 w 3290887"/>
              <a:gd name="connsiteY138" fmla="*/ 3579813 h 3608388"/>
              <a:gd name="connsiteX139" fmla="*/ 881063 w 3290887"/>
              <a:gd name="connsiteY139" fmla="*/ 3582988 h 3608388"/>
              <a:gd name="connsiteX140" fmla="*/ 868363 w 3290887"/>
              <a:gd name="connsiteY140" fmla="*/ 3582988 h 3608388"/>
              <a:gd name="connsiteX141" fmla="*/ 865188 w 3290887"/>
              <a:gd name="connsiteY141" fmla="*/ 3576638 h 3608388"/>
              <a:gd name="connsiteX142" fmla="*/ 865188 w 3290887"/>
              <a:gd name="connsiteY142" fmla="*/ 3567113 h 3608388"/>
              <a:gd name="connsiteX143" fmla="*/ 868363 w 3290887"/>
              <a:gd name="connsiteY143" fmla="*/ 3554413 h 3608388"/>
              <a:gd name="connsiteX144" fmla="*/ 846138 w 3290887"/>
              <a:gd name="connsiteY144" fmla="*/ 3570288 h 3608388"/>
              <a:gd name="connsiteX145" fmla="*/ 823913 w 3290887"/>
              <a:gd name="connsiteY145" fmla="*/ 3586163 h 3608388"/>
              <a:gd name="connsiteX146" fmla="*/ 798513 w 3290887"/>
              <a:gd name="connsiteY146" fmla="*/ 3595688 h 3608388"/>
              <a:gd name="connsiteX147" fmla="*/ 769938 w 3290887"/>
              <a:gd name="connsiteY147" fmla="*/ 3602038 h 3608388"/>
              <a:gd name="connsiteX148" fmla="*/ 712788 w 3290887"/>
              <a:gd name="connsiteY148" fmla="*/ 3608388 h 3608388"/>
              <a:gd name="connsiteX149" fmla="*/ 652463 w 3290887"/>
              <a:gd name="connsiteY149" fmla="*/ 3608388 h 3608388"/>
              <a:gd name="connsiteX150" fmla="*/ 523875 w 3290887"/>
              <a:gd name="connsiteY150" fmla="*/ 3602038 h 3608388"/>
              <a:gd name="connsiteX151" fmla="*/ 460375 w 3290887"/>
              <a:gd name="connsiteY151" fmla="*/ 3598863 h 3608388"/>
              <a:gd name="connsiteX152" fmla="*/ 400050 w 3290887"/>
              <a:gd name="connsiteY152" fmla="*/ 3605213 h 3608388"/>
              <a:gd name="connsiteX153" fmla="*/ 361950 w 3290887"/>
              <a:gd name="connsiteY153" fmla="*/ 3567113 h 3608388"/>
              <a:gd name="connsiteX154" fmla="*/ 330200 w 3290887"/>
              <a:gd name="connsiteY154" fmla="*/ 3529013 h 3608388"/>
              <a:gd name="connsiteX155" fmla="*/ 314325 w 3290887"/>
              <a:gd name="connsiteY155" fmla="*/ 3509963 h 3608388"/>
              <a:gd name="connsiteX156" fmla="*/ 301625 w 3290887"/>
              <a:gd name="connsiteY156" fmla="*/ 3487738 h 3608388"/>
              <a:gd name="connsiteX157" fmla="*/ 288925 w 3290887"/>
              <a:gd name="connsiteY157" fmla="*/ 3465513 h 3608388"/>
              <a:gd name="connsiteX158" fmla="*/ 279400 w 3290887"/>
              <a:gd name="connsiteY158" fmla="*/ 3440113 h 3608388"/>
              <a:gd name="connsiteX159" fmla="*/ 269875 w 3290887"/>
              <a:gd name="connsiteY159" fmla="*/ 3436938 h 3608388"/>
              <a:gd name="connsiteX160" fmla="*/ 263525 w 3290887"/>
              <a:gd name="connsiteY160" fmla="*/ 3430588 h 3608388"/>
              <a:gd name="connsiteX161" fmla="*/ 260350 w 3290887"/>
              <a:gd name="connsiteY161" fmla="*/ 3421063 h 3608388"/>
              <a:gd name="connsiteX162" fmla="*/ 257175 w 3290887"/>
              <a:gd name="connsiteY162" fmla="*/ 3408363 h 3608388"/>
              <a:gd name="connsiteX163" fmla="*/ 257175 w 3290887"/>
              <a:gd name="connsiteY163" fmla="*/ 3398838 h 3608388"/>
              <a:gd name="connsiteX164" fmla="*/ 254000 w 3290887"/>
              <a:gd name="connsiteY164" fmla="*/ 3389313 h 3608388"/>
              <a:gd name="connsiteX165" fmla="*/ 247650 w 3290887"/>
              <a:gd name="connsiteY165" fmla="*/ 3382963 h 3608388"/>
              <a:gd name="connsiteX166" fmla="*/ 238125 w 3290887"/>
              <a:gd name="connsiteY166" fmla="*/ 3382963 h 3608388"/>
              <a:gd name="connsiteX167" fmla="*/ 238125 w 3290887"/>
              <a:gd name="connsiteY167" fmla="*/ 3367088 h 3608388"/>
              <a:gd name="connsiteX168" fmla="*/ 241300 w 3290887"/>
              <a:gd name="connsiteY168" fmla="*/ 3354388 h 3608388"/>
              <a:gd name="connsiteX169" fmla="*/ 250825 w 3290887"/>
              <a:gd name="connsiteY169" fmla="*/ 3335338 h 3608388"/>
              <a:gd name="connsiteX170" fmla="*/ 266700 w 3290887"/>
              <a:gd name="connsiteY170" fmla="*/ 3322638 h 3608388"/>
              <a:gd name="connsiteX171" fmla="*/ 266700 w 3290887"/>
              <a:gd name="connsiteY171" fmla="*/ 3316288 h 3608388"/>
              <a:gd name="connsiteX172" fmla="*/ 266700 w 3290887"/>
              <a:gd name="connsiteY172" fmla="*/ 3313113 h 3608388"/>
              <a:gd name="connsiteX173" fmla="*/ 263525 w 3290887"/>
              <a:gd name="connsiteY173" fmla="*/ 3306763 h 3608388"/>
              <a:gd name="connsiteX174" fmla="*/ 254000 w 3290887"/>
              <a:gd name="connsiteY174" fmla="*/ 3300413 h 3608388"/>
              <a:gd name="connsiteX175" fmla="*/ 228600 w 3290887"/>
              <a:gd name="connsiteY175" fmla="*/ 3281363 h 3608388"/>
              <a:gd name="connsiteX176" fmla="*/ 225425 w 3290887"/>
              <a:gd name="connsiteY176" fmla="*/ 3278188 h 3608388"/>
              <a:gd name="connsiteX177" fmla="*/ 222250 w 3290887"/>
              <a:gd name="connsiteY177" fmla="*/ 3271838 h 3608388"/>
              <a:gd name="connsiteX178" fmla="*/ 222250 w 3290887"/>
              <a:gd name="connsiteY178" fmla="*/ 3265488 h 3608388"/>
              <a:gd name="connsiteX179" fmla="*/ 222250 w 3290887"/>
              <a:gd name="connsiteY179" fmla="*/ 3259138 h 3608388"/>
              <a:gd name="connsiteX180" fmla="*/ 231775 w 3290887"/>
              <a:gd name="connsiteY180" fmla="*/ 3236913 h 3608388"/>
              <a:gd name="connsiteX181" fmla="*/ 238125 w 3290887"/>
              <a:gd name="connsiteY181" fmla="*/ 3211513 h 3608388"/>
              <a:gd name="connsiteX182" fmla="*/ 241300 w 3290887"/>
              <a:gd name="connsiteY182" fmla="*/ 3186113 h 3608388"/>
              <a:gd name="connsiteX183" fmla="*/ 238125 w 3290887"/>
              <a:gd name="connsiteY183" fmla="*/ 3157538 h 3608388"/>
              <a:gd name="connsiteX184" fmla="*/ 228600 w 3290887"/>
              <a:gd name="connsiteY184" fmla="*/ 3036888 h 3608388"/>
              <a:gd name="connsiteX185" fmla="*/ 225425 w 3290887"/>
              <a:gd name="connsiteY185" fmla="*/ 3005138 h 3608388"/>
              <a:gd name="connsiteX186" fmla="*/ 228600 w 3290887"/>
              <a:gd name="connsiteY186" fmla="*/ 2976563 h 3608388"/>
              <a:gd name="connsiteX187" fmla="*/ 231775 w 3290887"/>
              <a:gd name="connsiteY187" fmla="*/ 2947988 h 3608388"/>
              <a:gd name="connsiteX188" fmla="*/ 238125 w 3290887"/>
              <a:gd name="connsiteY188" fmla="*/ 2919413 h 3608388"/>
              <a:gd name="connsiteX189" fmla="*/ 247650 w 3290887"/>
              <a:gd name="connsiteY189" fmla="*/ 2894013 h 3608388"/>
              <a:gd name="connsiteX190" fmla="*/ 263525 w 3290887"/>
              <a:gd name="connsiteY190" fmla="*/ 2868613 h 3608388"/>
              <a:gd name="connsiteX191" fmla="*/ 288925 w 3290887"/>
              <a:gd name="connsiteY191" fmla="*/ 2846388 h 3608388"/>
              <a:gd name="connsiteX192" fmla="*/ 317500 w 3290887"/>
              <a:gd name="connsiteY192" fmla="*/ 2827338 h 3608388"/>
              <a:gd name="connsiteX193" fmla="*/ 412750 w 3290887"/>
              <a:gd name="connsiteY193" fmla="*/ 2830513 h 3608388"/>
              <a:gd name="connsiteX194" fmla="*/ 508000 w 3290887"/>
              <a:gd name="connsiteY194" fmla="*/ 2830513 h 3608388"/>
              <a:gd name="connsiteX195" fmla="*/ 598488 w 3290887"/>
              <a:gd name="connsiteY195" fmla="*/ 2824163 h 3608388"/>
              <a:gd name="connsiteX196" fmla="*/ 684213 w 3290887"/>
              <a:gd name="connsiteY196" fmla="*/ 2808288 h 3608388"/>
              <a:gd name="connsiteX197" fmla="*/ 769938 w 3290887"/>
              <a:gd name="connsiteY197" fmla="*/ 2786063 h 3608388"/>
              <a:gd name="connsiteX198" fmla="*/ 852488 w 3290887"/>
              <a:gd name="connsiteY198" fmla="*/ 2760663 h 3608388"/>
              <a:gd name="connsiteX199" fmla="*/ 935038 w 3290887"/>
              <a:gd name="connsiteY199" fmla="*/ 2735263 h 3608388"/>
              <a:gd name="connsiteX200" fmla="*/ 1014413 w 3290887"/>
              <a:gd name="connsiteY200" fmla="*/ 2703513 h 3608388"/>
              <a:gd name="connsiteX201" fmla="*/ 1090613 w 3290887"/>
              <a:gd name="connsiteY201" fmla="*/ 2668588 h 3608388"/>
              <a:gd name="connsiteX202" fmla="*/ 1163638 w 3290887"/>
              <a:gd name="connsiteY202" fmla="*/ 2633663 h 3608388"/>
              <a:gd name="connsiteX203" fmla="*/ 1236662 w 3290887"/>
              <a:gd name="connsiteY203" fmla="*/ 2595563 h 3608388"/>
              <a:gd name="connsiteX204" fmla="*/ 1309687 w 3290887"/>
              <a:gd name="connsiteY204" fmla="*/ 2557463 h 3608388"/>
              <a:gd name="connsiteX205" fmla="*/ 1446212 w 3290887"/>
              <a:gd name="connsiteY205" fmla="*/ 2481263 h 3608388"/>
              <a:gd name="connsiteX206" fmla="*/ 1582737 w 3290887"/>
              <a:gd name="connsiteY206" fmla="*/ 2411413 h 3608388"/>
              <a:gd name="connsiteX207" fmla="*/ 1589087 w 3290887"/>
              <a:gd name="connsiteY207" fmla="*/ 2389188 h 3608388"/>
              <a:gd name="connsiteX208" fmla="*/ 1598612 w 3290887"/>
              <a:gd name="connsiteY208" fmla="*/ 2366963 h 3608388"/>
              <a:gd name="connsiteX209" fmla="*/ 1611312 w 3290887"/>
              <a:gd name="connsiteY209" fmla="*/ 2347913 h 3608388"/>
              <a:gd name="connsiteX210" fmla="*/ 1627187 w 3290887"/>
              <a:gd name="connsiteY210" fmla="*/ 2332038 h 3608388"/>
              <a:gd name="connsiteX211" fmla="*/ 1689100 w 3290887"/>
              <a:gd name="connsiteY211" fmla="*/ 2268538 h 3608388"/>
              <a:gd name="connsiteX212" fmla="*/ 1720850 w 3290887"/>
              <a:gd name="connsiteY212" fmla="*/ 2233613 h 3608388"/>
              <a:gd name="connsiteX213" fmla="*/ 1752600 w 3290887"/>
              <a:gd name="connsiteY213" fmla="*/ 2201863 h 3608388"/>
              <a:gd name="connsiteX214" fmla="*/ 1765300 w 3290887"/>
              <a:gd name="connsiteY214" fmla="*/ 2182813 h 3608388"/>
              <a:gd name="connsiteX215" fmla="*/ 1774825 w 3290887"/>
              <a:gd name="connsiteY215" fmla="*/ 2160588 h 3608388"/>
              <a:gd name="connsiteX216" fmla="*/ 1787525 w 3290887"/>
              <a:gd name="connsiteY216" fmla="*/ 2138363 h 3608388"/>
              <a:gd name="connsiteX217" fmla="*/ 1793875 w 3290887"/>
              <a:gd name="connsiteY217" fmla="*/ 2112963 h 3608388"/>
              <a:gd name="connsiteX218" fmla="*/ 1797050 w 3290887"/>
              <a:gd name="connsiteY218" fmla="*/ 2097088 h 3608388"/>
              <a:gd name="connsiteX219" fmla="*/ 1793875 w 3290887"/>
              <a:gd name="connsiteY219" fmla="*/ 2084388 h 3608388"/>
              <a:gd name="connsiteX220" fmla="*/ 1787525 w 3290887"/>
              <a:gd name="connsiteY220" fmla="*/ 2074863 h 3608388"/>
              <a:gd name="connsiteX221" fmla="*/ 1781175 w 3290887"/>
              <a:gd name="connsiteY221" fmla="*/ 2068513 h 3608388"/>
              <a:gd name="connsiteX222" fmla="*/ 1762125 w 3290887"/>
              <a:gd name="connsiteY222" fmla="*/ 2049463 h 3608388"/>
              <a:gd name="connsiteX223" fmla="*/ 1752600 w 3290887"/>
              <a:gd name="connsiteY223" fmla="*/ 2039938 h 3608388"/>
              <a:gd name="connsiteX224" fmla="*/ 1752600 w 3290887"/>
              <a:gd name="connsiteY224" fmla="*/ 2020888 h 3608388"/>
              <a:gd name="connsiteX225" fmla="*/ 1724025 w 3290887"/>
              <a:gd name="connsiteY225" fmla="*/ 2011363 h 3608388"/>
              <a:gd name="connsiteX226" fmla="*/ 1714500 w 3290887"/>
              <a:gd name="connsiteY226" fmla="*/ 2008188 h 3608388"/>
              <a:gd name="connsiteX227" fmla="*/ 1704975 w 3290887"/>
              <a:gd name="connsiteY227" fmla="*/ 2008188 h 3608388"/>
              <a:gd name="connsiteX228" fmla="*/ 1643062 w 3290887"/>
              <a:gd name="connsiteY228" fmla="*/ 1979613 h 3608388"/>
              <a:gd name="connsiteX229" fmla="*/ 1579562 w 3290887"/>
              <a:gd name="connsiteY229" fmla="*/ 1951038 h 3608388"/>
              <a:gd name="connsiteX230" fmla="*/ 1512887 w 3290887"/>
              <a:gd name="connsiteY230" fmla="*/ 1925638 h 3608388"/>
              <a:gd name="connsiteX231" fmla="*/ 1443037 w 3290887"/>
              <a:gd name="connsiteY231" fmla="*/ 1903413 h 3608388"/>
              <a:gd name="connsiteX232" fmla="*/ 1376362 w 3290887"/>
              <a:gd name="connsiteY232" fmla="*/ 1881188 h 3608388"/>
              <a:gd name="connsiteX233" fmla="*/ 1316037 w 3290887"/>
              <a:gd name="connsiteY233" fmla="*/ 1858963 h 3608388"/>
              <a:gd name="connsiteX234" fmla="*/ 1262062 w 3290887"/>
              <a:gd name="connsiteY234" fmla="*/ 1833563 h 3608388"/>
              <a:gd name="connsiteX235" fmla="*/ 1211263 w 3290887"/>
              <a:gd name="connsiteY235" fmla="*/ 1808163 h 3608388"/>
              <a:gd name="connsiteX236" fmla="*/ 1182688 w 3290887"/>
              <a:gd name="connsiteY236" fmla="*/ 1824038 h 3608388"/>
              <a:gd name="connsiteX237" fmla="*/ 1154113 w 3290887"/>
              <a:gd name="connsiteY237" fmla="*/ 1833563 h 3608388"/>
              <a:gd name="connsiteX238" fmla="*/ 1125538 w 3290887"/>
              <a:gd name="connsiteY238" fmla="*/ 1833563 h 3608388"/>
              <a:gd name="connsiteX239" fmla="*/ 1096963 w 3290887"/>
              <a:gd name="connsiteY239" fmla="*/ 1827213 h 3608388"/>
              <a:gd name="connsiteX240" fmla="*/ 1033463 w 3290887"/>
              <a:gd name="connsiteY240" fmla="*/ 1808163 h 3608388"/>
              <a:gd name="connsiteX241" fmla="*/ 957263 w 3290887"/>
              <a:gd name="connsiteY241" fmla="*/ 1787525 h 3608388"/>
              <a:gd name="connsiteX242" fmla="*/ 858838 w 3290887"/>
              <a:gd name="connsiteY242" fmla="*/ 1781175 h 3608388"/>
              <a:gd name="connsiteX243" fmla="*/ 763588 w 3290887"/>
              <a:gd name="connsiteY243" fmla="*/ 1774825 h 3608388"/>
              <a:gd name="connsiteX244" fmla="*/ 671513 w 3290887"/>
              <a:gd name="connsiteY244" fmla="*/ 1762125 h 3608388"/>
              <a:gd name="connsiteX245" fmla="*/ 579438 w 3290887"/>
              <a:gd name="connsiteY245" fmla="*/ 1749425 h 3608388"/>
              <a:gd name="connsiteX246" fmla="*/ 492125 w 3290887"/>
              <a:gd name="connsiteY246" fmla="*/ 1733550 h 3608388"/>
              <a:gd name="connsiteX247" fmla="*/ 406400 w 3290887"/>
              <a:gd name="connsiteY247" fmla="*/ 1711325 h 3608388"/>
              <a:gd name="connsiteX248" fmla="*/ 320675 w 3290887"/>
              <a:gd name="connsiteY248" fmla="*/ 1682750 h 3608388"/>
              <a:gd name="connsiteX249" fmla="*/ 238125 w 3290887"/>
              <a:gd name="connsiteY249" fmla="*/ 1651000 h 3608388"/>
              <a:gd name="connsiteX250" fmla="*/ 225425 w 3290887"/>
              <a:gd name="connsiteY250" fmla="*/ 1622425 h 3608388"/>
              <a:gd name="connsiteX251" fmla="*/ 212725 w 3290887"/>
              <a:gd name="connsiteY251" fmla="*/ 1600200 h 3608388"/>
              <a:gd name="connsiteX252" fmla="*/ 203200 w 3290887"/>
              <a:gd name="connsiteY252" fmla="*/ 1590675 h 3608388"/>
              <a:gd name="connsiteX253" fmla="*/ 190500 w 3290887"/>
              <a:gd name="connsiteY253" fmla="*/ 1587500 h 3608388"/>
              <a:gd name="connsiteX254" fmla="*/ 171450 w 3290887"/>
              <a:gd name="connsiteY254" fmla="*/ 1584325 h 3608388"/>
              <a:gd name="connsiteX255" fmla="*/ 146050 w 3290887"/>
              <a:gd name="connsiteY255" fmla="*/ 1587500 h 3608388"/>
              <a:gd name="connsiteX256" fmla="*/ 114300 w 3290887"/>
              <a:gd name="connsiteY256" fmla="*/ 1543050 h 3608388"/>
              <a:gd name="connsiteX257" fmla="*/ 79375 w 3290887"/>
              <a:gd name="connsiteY257" fmla="*/ 1498600 h 3608388"/>
              <a:gd name="connsiteX258" fmla="*/ 44450 w 3290887"/>
              <a:gd name="connsiteY258" fmla="*/ 1457325 h 3608388"/>
              <a:gd name="connsiteX259" fmla="*/ 12700 w 3290887"/>
              <a:gd name="connsiteY259" fmla="*/ 1406525 h 3608388"/>
              <a:gd name="connsiteX260" fmla="*/ 25400 w 3290887"/>
              <a:gd name="connsiteY260" fmla="*/ 1343025 h 3608388"/>
              <a:gd name="connsiteX261" fmla="*/ 31750 w 3290887"/>
              <a:gd name="connsiteY261" fmla="*/ 1289050 h 3608388"/>
              <a:gd name="connsiteX262" fmla="*/ 31750 w 3290887"/>
              <a:gd name="connsiteY262" fmla="*/ 1266825 h 3608388"/>
              <a:gd name="connsiteX263" fmla="*/ 25400 w 3290887"/>
              <a:gd name="connsiteY263" fmla="*/ 1244600 h 3608388"/>
              <a:gd name="connsiteX264" fmla="*/ 15875 w 3290887"/>
              <a:gd name="connsiteY264" fmla="*/ 1219200 h 3608388"/>
              <a:gd name="connsiteX265" fmla="*/ 0 w 3290887"/>
              <a:gd name="connsiteY265" fmla="*/ 1193800 h 3608388"/>
              <a:gd name="connsiteX266" fmla="*/ 31750 w 3290887"/>
              <a:gd name="connsiteY266" fmla="*/ 1073150 h 3608388"/>
              <a:gd name="connsiteX267" fmla="*/ 34925 w 3290887"/>
              <a:gd name="connsiteY267" fmla="*/ 1050925 h 3608388"/>
              <a:gd name="connsiteX268" fmla="*/ 38100 w 3290887"/>
              <a:gd name="connsiteY268" fmla="*/ 1022350 h 3608388"/>
              <a:gd name="connsiteX269" fmla="*/ 34925 w 3290887"/>
              <a:gd name="connsiteY269" fmla="*/ 990600 h 3608388"/>
              <a:gd name="connsiteX270" fmla="*/ 31750 w 3290887"/>
              <a:gd name="connsiteY270" fmla="*/ 955675 h 3608388"/>
              <a:gd name="connsiteX271" fmla="*/ 57150 w 3290887"/>
              <a:gd name="connsiteY271" fmla="*/ 895350 h 3608388"/>
              <a:gd name="connsiteX272" fmla="*/ 85725 w 3290887"/>
              <a:gd name="connsiteY272" fmla="*/ 841375 h 3608388"/>
              <a:gd name="connsiteX273" fmla="*/ 123825 w 3290887"/>
              <a:gd name="connsiteY273" fmla="*/ 790575 h 3608388"/>
              <a:gd name="connsiteX274" fmla="*/ 165100 w 3290887"/>
              <a:gd name="connsiteY274" fmla="*/ 746125 h 3608388"/>
              <a:gd name="connsiteX275" fmla="*/ 209550 w 3290887"/>
              <a:gd name="connsiteY275" fmla="*/ 704850 h 3608388"/>
              <a:gd name="connsiteX276" fmla="*/ 257175 w 3290887"/>
              <a:gd name="connsiteY276" fmla="*/ 666750 h 3608388"/>
              <a:gd name="connsiteX277" fmla="*/ 304800 w 3290887"/>
              <a:gd name="connsiteY277" fmla="*/ 631825 h 3608388"/>
              <a:gd name="connsiteX278" fmla="*/ 355600 w 3290887"/>
              <a:gd name="connsiteY278" fmla="*/ 600075 h 3608388"/>
              <a:gd name="connsiteX279" fmla="*/ 409575 w 3290887"/>
              <a:gd name="connsiteY279" fmla="*/ 571500 h 3608388"/>
              <a:gd name="connsiteX280" fmla="*/ 463550 w 3290887"/>
              <a:gd name="connsiteY280" fmla="*/ 546100 h 3608388"/>
              <a:gd name="connsiteX281" fmla="*/ 517525 w 3290887"/>
              <a:gd name="connsiteY281" fmla="*/ 523875 h 3608388"/>
              <a:gd name="connsiteX282" fmla="*/ 573088 w 3290887"/>
              <a:gd name="connsiteY282" fmla="*/ 501650 h 3608388"/>
              <a:gd name="connsiteX283" fmla="*/ 684213 w 3290887"/>
              <a:gd name="connsiteY283" fmla="*/ 463550 h 3608388"/>
              <a:gd name="connsiteX284" fmla="*/ 788988 w 3290887"/>
              <a:gd name="connsiteY284" fmla="*/ 431800 h 3608388"/>
              <a:gd name="connsiteX285" fmla="*/ 785813 w 3290887"/>
              <a:gd name="connsiteY285" fmla="*/ 422275 h 3608388"/>
              <a:gd name="connsiteX286" fmla="*/ 782638 w 3290887"/>
              <a:gd name="connsiteY286" fmla="*/ 419100 h 3608388"/>
              <a:gd name="connsiteX287" fmla="*/ 776288 w 3290887"/>
              <a:gd name="connsiteY287" fmla="*/ 412750 h 3608388"/>
              <a:gd name="connsiteX288" fmla="*/ 769938 w 3290887"/>
              <a:gd name="connsiteY288" fmla="*/ 412750 h 3608388"/>
              <a:gd name="connsiteX289" fmla="*/ 760413 w 3290887"/>
              <a:gd name="connsiteY289" fmla="*/ 412750 h 3608388"/>
              <a:gd name="connsiteX290" fmla="*/ 757238 w 3290887"/>
              <a:gd name="connsiteY290" fmla="*/ 406400 h 3608388"/>
              <a:gd name="connsiteX291" fmla="*/ 757238 w 3290887"/>
              <a:gd name="connsiteY291" fmla="*/ 400050 h 3608388"/>
              <a:gd name="connsiteX292" fmla="*/ 760413 w 3290887"/>
              <a:gd name="connsiteY292" fmla="*/ 390525 h 3608388"/>
              <a:gd name="connsiteX293" fmla="*/ 887413 w 3290887"/>
              <a:gd name="connsiteY293" fmla="*/ 361950 h 3608388"/>
              <a:gd name="connsiteX294" fmla="*/ 1017588 w 3290887"/>
              <a:gd name="connsiteY294" fmla="*/ 330200 h 3608388"/>
              <a:gd name="connsiteX295" fmla="*/ 1144588 w 3290887"/>
              <a:gd name="connsiteY295" fmla="*/ 295275 h 3608388"/>
              <a:gd name="connsiteX296" fmla="*/ 1274762 w 3290887"/>
              <a:gd name="connsiteY296" fmla="*/ 250825 h 3608388"/>
              <a:gd name="connsiteX297" fmla="*/ 1404937 w 3290887"/>
              <a:gd name="connsiteY297" fmla="*/ 206375 h 3608388"/>
              <a:gd name="connsiteX298" fmla="*/ 1538287 w 3290887"/>
              <a:gd name="connsiteY298" fmla="*/ 165100 h 3608388"/>
              <a:gd name="connsiteX299" fmla="*/ 1670050 w 3290887"/>
              <a:gd name="connsiteY299" fmla="*/ 127000 h 3608388"/>
              <a:gd name="connsiteX300" fmla="*/ 1803400 w 3290887"/>
              <a:gd name="connsiteY300" fmla="*/ 88900 h 3608388"/>
              <a:gd name="connsiteX301" fmla="*/ 1939925 w 3290887"/>
              <a:gd name="connsiteY301" fmla="*/ 57150 h 3608388"/>
              <a:gd name="connsiteX302" fmla="*/ 2079625 w 3290887"/>
              <a:gd name="connsiteY302" fmla="*/ 31750 h 3608388"/>
              <a:gd name="connsiteX303" fmla="*/ 2219325 w 3290887"/>
              <a:gd name="connsiteY303" fmla="*/ 12700 h 3608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</a:cxnLst>
            <a:rect l="l" t="t" r="r" b="b"/>
            <a:pathLst>
              <a:path w="3290887" h="3608388">
                <a:moveTo>
                  <a:pt x="2359025" y="0"/>
                </a:moveTo>
                <a:lnTo>
                  <a:pt x="2432050" y="0"/>
                </a:lnTo>
                <a:lnTo>
                  <a:pt x="2505075" y="0"/>
                </a:lnTo>
                <a:lnTo>
                  <a:pt x="2578100" y="3175"/>
                </a:lnTo>
                <a:lnTo>
                  <a:pt x="2654300" y="12700"/>
                </a:lnTo>
                <a:lnTo>
                  <a:pt x="2727325" y="22225"/>
                </a:lnTo>
                <a:lnTo>
                  <a:pt x="2801937" y="38100"/>
                </a:lnTo>
                <a:lnTo>
                  <a:pt x="2881312" y="53975"/>
                </a:lnTo>
                <a:lnTo>
                  <a:pt x="2957512" y="76200"/>
                </a:lnTo>
                <a:lnTo>
                  <a:pt x="2979737" y="130175"/>
                </a:lnTo>
                <a:lnTo>
                  <a:pt x="3011487" y="184150"/>
                </a:lnTo>
                <a:lnTo>
                  <a:pt x="3078162" y="285750"/>
                </a:lnTo>
                <a:lnTo>
                  <a:pt x="3113087" y="336550"/>
                </a:lnTo>
                <a:lnTo>
                  <a:pt x="3144837" y="384175"/>
                </a:lnTo>
                <a:lnTo>
                  <a:pt x="3157537" y="409575"/>
                </a:lnTo>
                <a:lnTo>
                  <a:pt x="3167062" y="431800"/>
                </a:lnTo>
                <a:lnTo>
                  <a:pt x="3173412" y="457200"/>
                </a:lnTo>
                <a:lnTo>
                  <a:pt x="3176587" y="485775"/>
                </a:lnTo>
                <a:lnTo>
                  <a:pt x="3205162" y="511175"/>
                </a:lnTo>
                <a:lnTo>
                  <a:pt x="3227387" y="539750"/>
                </a:lnTo>
                <a:lnTo>
                  <a:pt x="3249612" y="568325"/>
                </a:lnTo>
                <a:lnTo>
                  <a:pt x="3268662" y="596900"/>
                </a:lnTo>
                <a:lnTo>
                  <a:pt x="3278187" y="612775"/>
                </a:lnTo>
                <a:lnTo>
                  <a:pt x="3284537" y="628650"/>
                </a:lnTo>
                <a:lnTo>
                  <a:pt x="3287712" y="647700"/>
                </a:lnTo>
                <a:lnTo>
                  <a:pt x="3290887" y="666750"/>
                </a:lnTo>
                <a:lnTo>
                  <a:pt x="3290887" y="708025"/>
                </a:lnTo>
                <a:lnTo>
                  <a:pt x="3281362" y="755650"/>
                </a:lnTo>
                <a:lnTo>
                  <a:pt x="3173412" y="831850"/>
                </a:lnTo>
                <a:lnTo>
                  <a:pt x="3113087" y="869950"/>
                </a:lnTo>
                <a:lnTo>
                  <a:pt x="3052762" y="901700"/>
                </a:lnTo>
                <a:lnTo>
                  <a:pt x="2998787" y="892175"/>
                </a:lnTo>
                <a:lnTo>
                  <a:pt x="2944812" y="879475"/>
                </a:lnTo>
                <a:lnTo>
                  <a:pt x="2894012" y="873125"/>
                </a:lnTo>
                <a:lnTo>
                  <a:pt x="2840037" y="866775"/>
                </a:lnTo>
                <a:lnTo>
                  <a:pt x="2786062" y="863600"/>
                </a:lnTo>
                <a:lnTo>
                  <a:pt x="2733675" y="860425"/>
                </a:lnTo>
                <a:lnTo>
                  <a:pt x="2679700" y="863600"/>
                </a:lnTo>
                <a:lnTo>
                  <a:pt x="2625725" y="863600"/>
                </a:lnTo>
                <a:lnTo>
                  <a:pt x="2422525" y="879475"/>
                </a:lnTo>
                <a:lnTo>
                  <a:pt x="2241550" y="898525"/>
                </a:lnTo>
                <a:lnTo>
                  <a:pt x="2212975" y="873125"/>
                </a:lnTo>
                <a:lnTo>
                  <a:pt x="2184400" y="857250"/>
                </a:lnTo>
                <a:lnTo>
                  <a:pt x="2168525" y="850900"/>
                </a:lnTo>
                <a:lnTo>
                  <a:pt x="2152650" y="844550"/>
                </a:lnTo>
                <a:lnTo>
                  <a:pt x="2117725" y="844550"/>
                </a:lnTo>
                <a:lnTo>
                  <a:pt x="2082800" y="844550"/>
                </a:lnTo>
                <a:lnTo>
                  <a:pt x="2044700" y="850900"/>
                </a:lnTo>
                <a:lnTo>
                  <a:pt x="2006600" y="857250"/>
                </a:lnTo>
                <a:lnTo>
                  <a:pt x="1968500" y="866775"/>
                </a:lnTo>
                <a:lnTo>
                  <a:pt x="1812925" y="911225"/>
                </a:lnTo>
                <a:lnTo>
                  <a:pt x="1774825" y="917575"/>
                </a:lnTo>
                <a:lnTo>
                  <a:pt x="1739900" y="923925"/>
                </a:lnTo>
                <a:lnTo>
                  <a:pt x="1704975" y="923925"/>
                </a:lnTo>
                <a:lnTo>
                  <a:pt x="1670050" y="920750"/>
                </a:lnTo>
                <a:lnTo>
                  <a:pt x="1643062" y="942975"/>
                </a:lnTo>
                <a:lnTo>
                  <a:pt x="1611312" y="962025"/>
                </a:lnTo>
                <a:lnTo>
                  <a:pt x="1576387" y="974725"/>
                </a:lnTo>
                <a:lnTo>
                  <a:pt x="1535112" y="987425"/>
                </a:lnTo>
                <a:lnTo>
                  <a:pt x="1446212" y="1000125"/>
                </a:lnTo>
                <a:lnTo>
                  <a:pt x="1354137" y="1012825"/>
                </a:lnTo>
                <a:lnTo>
                  <a:pt x="1350962" y="1022350"/>
                </a:lnTo>
                <a:lnTo>
                  <a:pt x="1354137" y="1031875"/>
                </a:lnTo>
                <a:lnTo>
                  <a:pt x="1357312" y="1041400"/>
                </a:lnTo>
                <a:lnTo>
                  <a:pt x="1363662" y="1044575"/>
                </a:lnTo>
                <a:lnTo>
                  <a:pt x="1370012" y="1050925"/>
                </a:lnTo>
                <a:lnTo>
                  <a:pt x="1370012" y="1060450"/>
                </a:lnTo>
                <a:lnTo>
                  <a:pt x="1370012" y="1069975"/>
                </a:lnTo>
                <a:lnTo>
                  <a:pt x="1366837" y="1082675"/>
                </a:lnTo>
                <a:lnTo>
                  <a:pt x="1385887" y="1104900"/>
                </a:lnTo>
                <a:lnTo>
                  <a:pt x="1408112" y="1120775"/>
                </a:lnTo>
                <a:lnTo>
                  <a:pt x="1430337" y="1133475"/>
                </a:lnTo>
                <a:lnTo>
                  <a:pt x="1458912" y="1143000"/>
                </a:lnTo>
                <a:lnTo>
                  <a:pt x="1573212" y="1174750"/>
                </a:lnTo>
                <a:lnTo>
                  <a:pt x="1630362" y="1190625"/>
                </a:lnTo>
                <a:lnTo>
                  <a:pt x="1654175" y="1203325"/>
                </a:lnTo>
                <a:lnTo>
                  <a:pt x="1679575" y="1216025"/>
                </a:lnTo>
                <a:lnTo>
                  <a:pt x="1701800" y="1228725"/>
                </a:lnTo>
                <a:lnTo>
                  <a:pt x="1720850" y="1247775"/>
                </a:lnTo>
                <a:lnTo>
                  <a:pt x="1733550" y="1270000"/>
                </a:lnTo>
                <a:lnTo>
                  <a:pt x="1743075" y="1298575"/>
                </a:lnTo>
                <a:lnTo>
                  <a:pt x="1784350" y="1301750"/>
                </a:lnTo>
                <a:lnTo>
                  <a:pt x="1822450" y="1311275"/>
                </a:lnTo>
                <a:lnTo>
                  <a:pt x="1857375" y="1323975"/>
                </a:lnTo>
                <a:lnTo>
                  <a:pt x="1889125" y="1343025"/>
                </a:lnTo>
                <a:lnTo>
                  <a:pt x="1917700" y="1365250"/>
                </a:lnTo>
                <a:lnTo>
                  <a:pt x="1946275" y="1387475"/>
                </a:lnTo>
                <a:lnTo>
                  <a:pt x="1971675" y="1412875"/>
                </a:lnTo>
                <a:lnTo>
                  <a:pt x="1993900" y="1441450"/>
                </a:lnTo>
                <a:lnTo>
                  <a:pt x="2012950" y="1470025"/>
                </a:lnTo>
                <a:lnTo>
                  <a:pt x="2032000" y="1498600"/>
                </a:lnTo>
                <a:lnTo>
                  <a:pt x="2044700" y="1530350"/>
                </a:lnTo>
                <a:lnTo>
                  <a:pt x="2057400" y="1562100"/>
                </a:lnTo>
                <a:lnTo>
                  <a:pt x="2063750" y="1593850"/>
                </a:lnTo>
                <a:lnTo>
                  <a:pt x="2070100" y="1622425"/>
                </a:lnTo>
                <a:lnTo>
                  <a:pt x="2070100" y="1651000"/>
                </a:lnTo>
                <a:lnTo>
                  <a:pt x="2070100" y="1679575"/>
                </a:lnTo>
                <a:lnTo>
                  <a:pt x="2079625" y="1698625"/>
                </a:lnTo>
                <a:lnTo>
                  <a:pt x="2089150" y="1711325"/>
                </a:lnTo>
                <a:lnTo>
                  <a:pt x="2098675" y="1717675"/>
                </a:lnTo>
                <a:lnTo>
                  <a:pt x="2111375" y="1717675"/>
                </a:lnTo>
                <a:lnTo>
                  <a:pt x="2120900" y="1714500"/>
                </a:lnTo>
                <a:lnTo>
                  <a:pt x="2133600" y="1717675"/>
                </a:lnTo>
                <a:lnTo>
                  <a:pt x="2146300" y="1727200"/>
                </a:lnTo>
                <a:lnTo>
                  <a:pt x="2159000" y="1739900"/>
                </a:lnTo>
                <a:lnTo>
                  <a:pt x="2171700" y="1774825"/>
                </a:lnTo>
                <a:lnTo>
                  <a:pt x="2190750" y="1814513"/>
                </a:lnTo>
                <a:lnTo>
                  <a:pt x="2216150" y="1852613"/>
                </a:lnTo>
                <a:lnTo>
                  <a:pt x="2247900" y="1890713"/>
                </a:lnTo>
                <a:lnTo>
                  <a:pt x="2279650" y="1931988"/>
                </a:lnTo>
                <a:lnTo>
                  <a:pt x="2308225" y="1973263"/>
                </a:lnTo>
                <a:lnTo>
                  <a:pt x="2333625" y="2014538"/>
                </a:lnTo>
                <a:lnTo>
                  <a:pt x="2355850" y="2058988"/>
                </a:lnTo>
                <a:lnTo>
                  <a:pt x="2371725" y="2316163"/>
                </a:lnTo>
                <a:lnTo>
                  <a:pt x="2371725" y="2373313"/>
                </a:lnTo>
                <a:lnTo>
                  <a:pt x="2365375" y="2430463"/>
                </a:lnTo>
                <a:lnTo>
                  <a:pt x="2352675" y="2484438"/>
                </a:lnTo>
                <a:lnTo>
                  <a:pt x="2330450" y="2541588"/>
                </a:lnTo>
                <a:lnTo>
                  <a:pt x="2311400" y="2592388"/>
                </a:lnTo>
                <a:lnTo>
                  <a:pt x="2286000" y="2643188"/>
                </a:lnTo>
                <a:lnTo>
                  <a:pt x="2260600" y="2690813"/>
                </a:lnTo>
                <a:lnTo>
                  <a:pt x="2232025" y="2738438"/>
                </a:lnTo>
                <a:lnTo>
                  <a:pt x="2203450" y="2786063"/>
                </a:lnTo>
                <a:lnTo>
                  <a:pt x="2171700" y="2830513"/>
                </a:lnTo>
                <a:lnTo>
                  <a:pt x="2136775" y="2874963"/>
                </a:lnTo>
                <a:lnTo>
                  <a:pt x="2098675" y="2916238"/>
                </a:lnTo>
                <a:lnTo>
                  <a:pt x="2019300" y="2998788"/>
                </a:lnTo>
                <a:lnTo>
                  <a:pt x="1936750" y="3071813"/>
                </a:lnTo>
                <a:lnTo>
                  <a:pt x="1847850" y="3144838"/>
                </a:lnTo>
                <a:lnTo>
                  <a:pt x="1752600" y="3208338"/>
                </a:lnTo>
                <a:lnTo>
                  <a:pt x="1657350" y="3268663"/>
                </a:lnTo>
                <a:lnTo>
                  <a:pt x="1557337" y="3325813"/>
                </a:lnTo>
                <a:lnTo>
                  <a:pt x="1455737" y="3379788"/>
                </a:lnTo>
                <a:lnTo>
                  <a:pt x="1347787" y="3427413"/>
                </a:lnTo>
                <a:lnTo>
                  <a:pt x="1243012" y="3471863"/>
                </a:lnTo>
                <a:lnTo>
                  <a:pt x="1135063" y="3513138"/>
                </a:lnTo>
                <a:lnTo>
                  <a:pt x="1030288" y="3548063"/>
                </a:lnTo>
                <a:lnTo>
                  <a:pt x="925513" y="3582988"/>
                </a:lnTo>
                <a:lnTo>
                  <a:pt x="903288" y="3579813"/>
                </a:lnTo>
                <a:lnTo>
                  <a:pt x="881063" y="3582988"/>
                </a:lnTo>
                <a:lnTo>
                  <a:pt x="868363" y="3582988"/>
                </a:lnTo>
                <a:lnTo>
                  <a:pt x="865188" y="3576638"/>
                </a:lnTo>
                <a:lnTo>
                  <a:pt x="865188" y="3567113"/>
                </a:lnTo>
                <a:lnTo>
                  <a:pt x="868363" y="3554413"/>
                </a:lnTo>
                <a:lnTo>
                  <a:pt x="846138" y="3570288"/>
                </a:lnTo>
                <a:lnTo>
                  <a:pt x="823913" y="3586163"/>
                </a:lnTo>
                <a:lnTo>
                  <a:pt x="798513" y="3595688"/>
                </a:lnTo>
                <a:lnTo>
                  <a:pt x="769938" y="3602038"/>
                </a:lnTo>
                <a:lnTo>
                  <a:pt x="712788" y="3608388"/>
                </a:lnTo>
                <a:lnTo>
                  <a:pt x="652463" y="3608388"/>
                </a:lnTo>
                <a:lnTo>
                  <a:pt x="523875" y="3602038"/>
                </a:lnTo>
                <a:lnTo>
                  <a:pt x="460375" y="3598863"/>
                </a:lnTo>
                <a:lnTo>
                  <a:pt x="400050" y="3605213"/>
                </a:lnTo>
                <a:lnTo>
                  <a:pt x="361950" y="3567113"/>
                </a:lnTo>
                <a:lnTo>
                  <a:pt x="330200" y="3529013"/>
                </a:lnTo>
                <a:lnTo>
                  <a:pt x="314325" y="3509963"/>
                </a:lnTo>
                <a:lnTo>
                  <a:pt x="301625" y="3487738"/>
                </a:lnTo>
                <a:lnTo>
                  <a:pt x="288925" y="3465513"/>
                </a:lnTo>
                <a:lnTo>
                  <a:pt x="279400" y="3440113"/>
                </a:lnTo>
                <a:lnTo>
                  <a:pt x="269875" y="3436938"/>
                </a:lnTo>
                <a:lnTo>
                  <a:pt x="263525" y="3430588"/>
                </a:lnTo>
                <a:lnTo>
                  <a:pt x="260350" y="3421063"/>
                </a:lnTo>
                <a:lnTo>
                  <a:pt x="257175" y="3408363"/>
                </a:lnTo>
                <a:lnTo>
                  <a:pt x="257175" y="3398838"/>
                </a:lnTo>
                <a:lnTo>
                  <a:pt x="254000" y="3389313"/>
                </a:lnTo>
                <a:lnTo>
                  <a:pt x="247650" y="3382963"/>
                </a:lnTo>
                <a:lnTo>
                  <a:pt x="238125" y="3382963"/>
                </a:lnTo>
                <a:lnTo>
                  <a:pt x="238125" y="3367088"/>
                </a:lnTo>
                <a:lnTo>
                  <a:pt x="241300" y="3354388"/>
                </a:lnTo>
                <a:lnTo>
                  <a:pt x="250825" y="3335338"/>
                </a:lnTo>
                <a:lnTo>
                  <a:pt x="266700" y="3322638"/>
                </a:lnTo>
                <a:lnTo>
                  <a:pt x="266700" y="3316288"/>
                </a:lnTo>
                <a:lnTo>
                  <a:pt x="266700" y="3313113"/>
                </a:lnTo>
                <a:lnTo>
                  <a:pt x="263525" y="3306763"/>
                </a:lnTo>
                <a:lnTo>
                  <a:pt x="254000" y="3300413"/>
                </a:lnTo>
                <a:lnTo>
                  <a:pt x="228600" y="3281363"/>
                </a:lnTo>
                <a:lnTo>
                  <a:pt x="225425" y="3278188"/>
                </a:lnTo>
                <a:lnTo>
                  <a:pt x="222250" y="3271838"/>
                </a:lnTo>
                <a:lnTo>
                  <a:pt x="222250" y="3265488"/>
                </a:lnTo>
                <a:lnTo>
                  <a:pt x="222250" y="3259138"/>
                </a:lnTo>
                <a:lnTo>
                  <a:pt x="231775" y="3236913"/>
                </a:lnTo>
                <a:lnTo>
                  <a:pt x="238125" y="3211513"/>
                </a:lnTo>
                <a:lnTo>
                  <a:pt x="241300" y="3186113"/>
                </a:lnTo>
                <a:lnTo>
                  <a:pt x="238125" y="3157538"/>
                </a:lnTo>
                <a:lnTo>
                  <a:pt x="228600" y="3036888"/>
                </a:lnTo>
                <a:lnTo>
                  <a:pt x="225425" y="3005138"/>
                </a:lnTo>
                <a:lnTo>
                  <a:pt x="228600" y="2976563"/>
                </a:lnTo>
                <a:lnTo>
                  <a:pt x="231775" y="2947988"/>
                </a:lnTo>
                <a:lnTo>
                  <a:pt x="238125" y="2919413"/>
                </a:lnTo>
                <a:lnTo>
                  <a:pt x="247650" y="2894013"/>
                </a:lnTo>
                <a:lnTo>
                  <a:pt x="263525" y="2868613"/>
                </a:lnTo>
                <a:lnTo>
                  <a:pt x="288925" y="2846388"/>
                </a:lnTo>
                <a:lnTo>
                  <a:pt x="317500" y="2827338"/>
                </a:lnTo>
                <a:lnTo>
                  <a:pt x="412750" y="2830513"/>
                </a:lnTo>
                <a:lnTo>
                  <a:pt x="508000" y="2830513"/>
                </a:lnTo>
                <a:lnTo>
                  <a:pt x="598488" y="2824163"/>
                </a:lnTo>
                <a:lnTo>
                  <a:pt x="684213" y="2808288"/>
                </a:lnTo>
                <a:lnTo>
                  <a:pt x="769938" y="2786063"/>
                </a:lnTo>
                <a:lnTo>
                  <a:pt x="852488" y="2760663"/>
                </a:lnTo>
                <a:lnTo>
                  <a:pt x="935038" y="2735263"/>
                </a:lnTo>
                <a:lnTo>
                  <a:pt x="1014413" y="2703513"/>
                </a:lnTo>
                <a:lnTo>
                  <a:pt x="1090613" y="2668588"/>
                </a:lnTo>
                <a:lnTo>
                  <a:pt x="1163638" y="2633663"/>
                </a:lnTo>
                <a:lnTo>
                  <a:pt x="1236662" y="2595563"/>
                </a:lnTo>
                <a:lnTo>
                  <a:pt x="1309687" y="2557463"/>
                </a:lnTo>
                <a:lnTo>
                  <a:pt x="1446212" y="2481263"/>
                </a:lnTo>
                <a:lnTo>
                  <a:pt x="1582737" y="2411413"/>
                </a:lnTo>
                <a:lnTo>
                  <a:pt x="1589087" y="2389188"/>
                </a:lnTo>
                <a:lnTo>
                  <a:pt x="1598612" y="2366963"/>
                </a:lnTo>
                <a:lnTo>
                  <a:pt x="1611312" y="2347913"/>
                </a:lnTo>
                <a:lnTo>
                  <a:pt x="1627187" y="2332038"/>
                </a:lnTo>
                <a:lnTo>
                  <a:pt x="1689100" y="2268538"/>
                </a:lnTo>
                <a:lnTo>
                  <a:pt x="1720850" y="2233613"/>
                </a:lnTo>
                <a:lnTo>
                  <a:pt x="1752600" y="2201863"/>
                </a:lnTo>
                <a:lnTo>
                  <a:pt x="1765300" y="2182813"/>
                </a:lnTo>
                <a:lnTo>
                  <a:pt x="1774825" y="2160588"/>
                </a:lnTo>
                <a:lnTo>
                  <a:pt x="1787525" y="2138363"/>
                </a:lnTo>
                <a:lnTo>
                  <a:pt x="1793875" y="2112963"/>
                </a:lnTo>
                <a:lnTo>
                  <a:pt x="1797050" y="2097088"/>
                </a:lnTo>
                <a:lnTo>
                  <a:pt x="1793875" y="2084388"/>
                </a:lnTo>
                <a:lnTo>
                  <a:pt x="1787525" y="2074863"/>
                </a:lnTo>
                <a:lnTo>
                  <a:pt x="1781175" y="2068513"/>
                </a:lnTo>
                <a:lnTo>
                  <a:pt x="1762125" y="2049463"/>
                </a:lnTo>
                <a:lnTo>
                  <a:pt x="1752600" y="2039938"/>
                </a:lnTo>
                <a:lnTo>
                  <a:pt x="1752600" y="2020888"/>
                </a:lnTo>
                <a:lnTo>
                  <a:pt x="1724025" y="2011363"/>
                </a:lnTo>
                <a:lnTo>
                  <a:pt x="1714500" y="2008188"/>
                </a:lnTo>
                <a:lnTo>
                  <a:pt x="1704975" y="2008188"/>
                </a:lnTo>
                <a:lnTo>
                  <a:pt x="1643062" y="1979613"/>
                </a:lnTo>
                <a:lnTo>
                  <a:pt x="1579562" y="1951038"/>
                </a:lnTo>
                <a:lnTo>
                  <a:pt x="1512887" y="1925638"/>
                </a:lnTo>
                <a:lnTo>
                  <a:pt x="1443037" y="1903413"/>
                </a:lnTo>
                <a:lnTo>
                  <a:pt x="1376362" y="1881188"/>
                </a:lnTo>
                <a:lnTo>
                  <a:pt x="1316037" y="1858963"/>
                </a:lnTo>
                <a:lnTo>
                  <a:pt x="1262062" y="1833563"/>
                </a:lnTo>
                <a:lnTo>
                  <a:pt x="1211263" y="1808163"/>
                </a:lnTo>
                <a:lnTo>
                  <a:pt x="1182688" y="1824038"/>
                </a:lnTo>
                <a:lnTo>
                  <a:pt x="1154113" y="1833563"/>
                </a:lnTo>
                <a:lnTo>
                  <a:pt x="1125538" y="1833563"/>
                </a:lnTo>
                <a:lnTo>
                  <a:pt x="1096963" y="1827213"/>
                </a:lnTo>
                <a:lnTo>
                  <a:pt x="1033463" y="1808163"/>
                </a:lnTo>
                <a:lnTo>
                  <a:pt x="957263" y="1787525"/>
                </a:lnTo>
                <a:lnTo>
                  <a:pt x="858838" y="1781175"/>
                </a:lnTo>
                <a:lnTo>
                  <a:pt x="763588" y="1774825"/>
                </a:lnTo>
                <a:lnTo>
                  <a:pt x="671513" y="1762125"/>
                </a:lnTo>
                <a:lnTo>
                  <a:pt x="579438" y="1749425"/>
                </a:lnTo>
                <a:lnTo>
                  <a:pt x="492125" y="1733550"/>
                </a:lnTo>
                <a:lnTo>
                  <a:pt x="406400" y="1711325"/>
                </a:lnTo>
                <a:lnTo>
                  <a:pt x="320675" y="1682750"/>
                </a:lnTo>
                <a:lnTo>
                  <a:pt x="238125" y="1651000"/>
                </a:lnTo>
                <a:lnTo>
                  <a:pt x="225425" y="1622425"/>
                </a:lnTo>
                <a:lnTo>
                  <a:pt x="212725" y="1600200"/>
                </a:lnTo>
                <a:lnTo>
                  <a:pt x="203200" y="1590675"/>
                </a:lnTo>
                <a:lnTo>
                  <a:pt x="190500" y="1587500"/>
                </a:lnTo>
                <a:lnTo>
                  <a:pt x="171450" y="1584325"/>
                </a:lnTo>
                <a:lnTo>
                  <a:pt x="146050" y="1587500"/>
                </a:lnTo>
                <a:lnTo>
                  <a:pt x="114300" y="1543050"/>
                </a:lnTo>
                <a:lnTo>
                  <a:pt x="79375" y="1498600"/>
                </a:lnTo>
                <a:lnTo>
                  <a:pt x="44450" y="1457325"/>
                </a:lnTo>
                <a:lnTo>
                  <a:pt x="12700" y="1406525"/>
                </a:lnTo>
                <a:lnTo>
                  <a:pt x="25400" y="1343025"/>
                </a:lnTo>
                <a:lnTo>
                  <a:pt x="31750" y="1289050"/>
                </a:lnTo>
                <a:lnTo>
                  <a:pt x="31750" y="1266825"/>
                </a:lnTo>
                <a:lnTo>
                  <a:pt x="25400" y="1244600"/>
                </a:lnTo>
                <a:lnTo>
                  <a:pt x="15875" y="1219200"/>
                </a:lnTo>
                <a:lnTo>
                  <a:pt x="0" y="1193800"/>
                </a:lnTo>
                <a:lnTo>
                  <a:pt x="31750" y="1073150"/>
                </a:lnTo>
                <a:lnTo>
                  <a:pt x="34925" y="1050925"/>
                </a:lnTo>
                <a:lnTo>
                  <a:pt x="38100" y="1022350"/>
                </a:lnTo>
                <a:lnTo>
                  <a:pt x="34925" y="990600"/>
                </a:lnTo>
                <a:lnTo>
                  <a:pt x="31750" y="955675"/>
                </a:lnTo>
                <a:lnTo>
                  <a:pt x="57150" y="895350"/>
                </a:lnTo>
                <a:lnTo>
                  <a:pt x="85725" y="841375"/>
                </a:lnTo>
                <a:lnTo>
                  <a:pt x="123825" y="790575"/>
                </a:lnTo>
                <a:lnTo>
                  <a:pt x="165100" y="746125"/>
                </a:lnTo>
                <a:lnTo>
                  <a:pt x="209550" y="704850"/>
                </a:lnTo>
                <a:lnTo>
                  <a:pt x="257175" y="666750"/>
                </a:lnTo>
                <a:lnTo>
                  <a:pt x="304800" y="631825"/>
                </a:lnTo>
                <a:lnTo>
                  <a:pt x="355600" y="600075"/>
                </a:lnTo>
                <a:lnTo>
                  <a:pt x="409575" y="571500"/>
                </a:lnTo>
                <a:lnTo>
                  <a:pt x="463550" y="546100"/>
                </a:lnTo>
                <a:lnTo>
                  <a:pt x="517525" y="523875"/>
                </a:lnTo>
                <a:lnTo>
                  <a:pt x="573088" y="501650"/>
                </a:lnTo>
                <a:lnTo>
                  <a:pt x="684213" y="463550"/>
                </a:lnTo>
                <a:lnTo>
                  <a:pt x="788988" y="431800"/>
                </a:lnTo>
                <a:lnTo>
                  <a:pt x="785813" y="422275"/>
                </a:lnTo>
                <a:lnTo>
                  <a:pt x="782638" y="419100"/>
                </a:lnTo>
                <a:lnTo>
                  <a:pt x="776288" y="412750"/>
                </a:lnTo>
                <a:lnTo>
                  <a:pt x="769938" y="412750"/>
                </a:lnTo>
                <a:lnTo>
                  <a:pt x="760413" y="412750"/>
                </a:lnTo>
                <a:lnTo>
                  <a:pt x="757238" y="406400"/>
                </a:lnTo>
                <a:lnTo>
                  <a:pt x="757238" y="400050"/>
                </a:lnTo>
                <a:lnTo>
                  <a:pt x="760413" y="390525"/>
                </a:lnTo>
                <a:lnTo>
                  <a:pt x="887413" y="361950"/>
                </a:lnTo>
                <a:lnTo>
                  <a:pt x="1017588" y="330200"/>
                </a:lnTo>
                <a:lnTo>
                  <a:pt x="1144588" y="295275"/>
                </a:lnTo>
                <a:lnTo>
                  <a:pt x="1274762" y="250825"/>
                </a:lnTo>
                <a:lnTo>
                  <a:pt x="1404937" y="206375"/>
                </a:lnTo>
                <a:lnTo>
                  <a:pt x="1538287" y="165100"/>
                </a:lnTo>
                <a:lnTo>
                  <a:pt x="1670050" y="127000"/>
                </a:lnTo>
                <a:lnTo>
                  <a:pt x="1803400" y="88900"/>
                </a:lnTo>
                <a:lnTo>
                  <a:pt x="1939925" y="57150"/>
                </a:lnTo>
                <a:lnTo>
                  <a:pt x="2079625" y="31750"/>
                </a:lnTo>
                <a:lnTo>
                  <a:pt x="2219325" y="127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780500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 nodePh="1">
                                  <p:stCondLst>
                                    <p:cond delay="15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xmlns="" id="{2473C08D-42BA-4A64-AAB8-B24C4415D67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227688" y="1953574"/>
            <a:ext cx="4084800" cy="2951865"/>
          </a:xfrm>
          <a:custGeom>
            <a:avLst/>
            <a:gdLst>
              <a:gd name="connsiteX0" fmla="*/ 3635264 w 4084800"/>
              <a:gd name="connsiteY0" fmla="*/ 0 h 2951865"/>
              <a:gd name="connsiteX1" fmla="*/ 3684635 w 4084800"/>
              <a:gd name="connsiteY1" fmla="*/ 31182 h 2951865"/>
              <a:gd name="connsiteX2" fmla="*/ 3731408 w 4084800"/>
              <a:gd name="connsiteY2" fmla="*/ 64962 h 2951865"/>
              <a:gd name="connsiteX3" fmla="*/ 3775582 w 4084800"/>
              <a:gd name="connsiteY3" fmla="*/ 98742 h 2951865"/>
              <a:gd name="connsiteX4" fmla="*/ 3814559 w 4084800"/>
              <a:gd name="connsiteY4" fmla="*/ 132522 h 2951865"/>
              <a:gd name="connsiteX5" fmla="*/ 3850938 w 4084800"/>
              <a:gd name="connsiteY5" fmla="*/ 166302 h 2951865"/>
              <a:gd name="connsiteX6" fmla="*/ 3887316 w 4084800"/>
              <a:gd name="connsiteY6" fmla="*/ 200083 h 2951865"/>
              <a:gd name="connsiteX7" fmla="*/ 3918498 w 4084800"/>
              <a:gd name="connsiteY7" fmla="*/ 239060 h 2951865"/>
              <a:gd name="connsiteX8" fmla="*/ 3947081 w 4084800"/>
              <a:gd name="connsiteY8" fmla="*/ 278037 h 2951865"/>
              <a:gd name="connsiteX9" fmla="*/ 3973066 w 4084800"/>
              <a:gd name="connsiteY9" fmla="*/ 319612 h 2951865"/>
              <a:gd name="connsiteX10" fmla="*/ 3999051 w 4084800"/>
              <a:gd name="connsiteY10" fmla="*/ 363786 h 2951865"/>
              <a:gd name="connsiteX11" fmla="*/ 4019838 w 4084800"/>
              <a:gd name="connsiteY11" fmla="*/ 410559 h 2951865"/>
              <a:gd name="connsiteX12" fmla="*/ 4038028 w 4084800"/>
              <a:gd name="connsiteY12" fmla="*/ 459930 h 2951865"/>
              <a:gd name="connsiteX13" fmla="*/ 4053618 w 4084800"/>
              <a:gd name="connsiteY13" fmla="*/ 514498 h 2951865"/>
              <a:gd name="connsiteX14" fmla="*/ 4066611 w 4084800"/>
              <a:gd name="connsiteY14" fmla="*/ 574263 h 2951865"/>
              <a:gd name="connsiteX15" fmla="*/ 4077005 w 4084800"/>
              <a:gd name="connsiteY15" fmla="*/ 636626 h 2951865"/>
              <a:gd name="connsiteX16" fmla="*/ 4084800 w 4084800"/>
              <a:gd name="connsiteY16" fmla="*/ 704186 h 2951865"/>
              <a:gd name="connsiteX17" fmla="*/ 4043225 w 4084800"/>
              <a:gd name="connsiteY17" fmla="*/ 788637 h 2951865"/>
              <a:gd name="connsiteX18" fmla="*/ 4001649 w 4084800"/>
              <a:gd name="connsiteY18" fmla="*/ 871788 h 2951865"/>
              <a:gd name="connsiteX19" fmla="*/ 3962672 w 4084800"/>
              <a:gd name="connsiteY19" fmla="*/ 954939 h 2951865"/>
              <a:gd name="connsiteX20" fmla="*/ 3926293 w 4084800"/>
              <a:gd name="connsiteY20" fmla="*/ 1040688 h 2951865"/>
              <a:gd name="connsiteX21" fmla="*/ 3778180 w 4084800"/>
              <a:gd name="connsiteY21" fmla="*/ 1386285 h 2951865"/>
              <a:gd name="connsiteX22" fmla="*/ 3682037 w 4084800"/>
              <a:gd name="connsiteY22" fmla="*/ 1612353 h 2951865"/>
              <a:gd name="connsiteX23" fmla="*/ 3585893 w 4084800"/>
              <a:gd name="connsiteY23" fmla="*/ 1835821 h 2951865"/>
              <a:gd name="connsiteX24" fmla="*/ 3533924 w 4084800"/>
              <a:gd name="connsiteY24" fmla="*/ 1947555 h 2951865"/>
              <a:gd name="connsiteX25" fmla="*/ 3481954 w 4084800"/>
              <a:gd name="connsiteY25" fmla="*/ 2054093 h 2951865"/>
              <a:gd name="connsiteX26" fmla="*/ 3424788 w 4084800"/>
              <a:gd name="connsiteY26" fmla="*/ 2160630 h 2951865"/>
              <a:gd name="connsiteX27" fmla="*/ 3365023 w 4084800"/>
              <a:gd name="connsiteY27" fmla="*/ 2263270 h 2951865"/>
              <a:gd name="connsiteX28" fmla="*/ 3302660 w 4084800"/>
              <a:gd name="connsiteY28" fmla="*/ 2362012 h 2951865"/>
              <a:gd name="connsiteX29" fmla="*/ 3237698 w 4084800"/>
              <a:gd name="connsiteY29" fmla="*/ 2458155 h 2951865"/>
              <a:gd name="connsiteX30" fmla="*/ 3167539 w 4084800"/>
              <a:gd name="connsiteY30" fmla="*/ 2549102 h 2951865"/>
              <a:gd name="connsiteX31" fmla="*/ 3094782 w 4084800"/>
              <a:gd name="connsiteY31" fmla="*/ 2634851 h 2951865"/>
              <a:gd name="connsiteX32" fmla="*/ 3054505 w 4084800"/>
              <a:gd name="connsiteY32" fmla="*/ 2676427 h 2951865"/>
              <a:gd name="connsiteX33" fmla="*/ 3015528 w 4084800"/>
              <a:gd name="connsiteY33" fmla="*/ 2718003 h 2951865"/>
              <a:gd name="connsiteX34" fmla="*/ 2973953 w 4084800"/>
              <a:gd name="connsiteY34" fmla="*/ 2754381 h 2951865"/>
              <a:gd name="connsiteX35" fmla="*/ 2932377 w 4084800"/>
              <a:gd name="connsiteY35" fmla="*/ 2790760 h 2951865"/>
              <a:gd name="connsiteX36" fmla="*/ 2888203 w 4084800"/>
              <a:gd name="connsiteY36" fmla="*/ 2827138 h 2951865"/>
              <a:gd name="connsiteX37" fmla="*/ 2844029 w 4084800"/>
              <a:gd name="connsiteY37" fmla="*/ 2860919 h 2951865"/>
              <a:gd name="connsiteX38" fmla="*/ 2797257 w 4084800"/>
              <a:gd name="connsiteY38" fmla="*/ 2892100 h 2951865"/>
              <a:gd name="connsiteX39" fmla="*/ 2747886 w 4084800"/>
              <a:gd name="connsiteY39" fmla="*/ 2920683 h 2951865"/>
              <a:gd name="connsiteX40" fmla="*/ 2698515 w 4084800"/>
              <a:gd name="connsiteY40" fmla="*/ 2912888 h 2951865"/>
              <a:gd name="connsiteX41" fmla="*/ 2656939 w 4084800"/>
              <a:gd name="connsiteY41" fmla="*/ 2910290 h 2951865"/>
              <a:gd name="connsiteX42" fmla="*/ 2636151 w 4084800"/>
              <a:gd name="connsiteY42" fmla="*/ 2910290 h 2951865"/>
              <a:gd name="connsiteX43" fmla="*/ 2615363 w 4084800"/>
              <a:gd name="connsiteY43" fmla="*/ 2912888 h 2951865"/>
              <a:gd name="connsiteX44" fmla="*/ 2599773 w 4084800"/>
              <a:gd name="connsiteY44" fmla="*/ 2915487 h 2951865"/>
              <a:gd name="connsiteX45" fmla="*/ 2584182 w 4084800"/>
              <a:gd name="connsiteY45" fmla="*/ 2920683 h 2951865"/>
              <a:gd name="connsiteX46" fmla="*/ 2555599 w 4084800"/>
              <a:gd name="connsiteY46" fmla="*/ 2936274 h 2951865"/>
              <a:gd name="connsiteX47" fmla="*/ 2532212 w 4084800"/>
              <a:gd name="connsiteY47" fmla="*/ 2951865 h 2951865"/>
              <a:gd name="connsiteX48" fmla="*/ 2493235 w 4084800"/>
              <a:gd name="connsiteY48" fmla="*/ 2933676 h 2951865"/>
              <a:gd name="connsiteX49" fmla="*/ 2454258 w 4084800"/>
              <a:gd name="connsiteY49" fmla="*/ 2910290 h 2951865"/>
              <a:gd name="connsiteX50" fmla="*/ 2420478 w 4084800"/>
              <a:gd name="connsiteY50" fmla="*/ 2886903 h 2951865"/>
              <a:gd name="connsiteX51" fmla="*/ 2386698 w 4084800"/>
              <a:gd name="connsiteY51" fmla="*/ 2860919 h 2951865"/>
              <a:gd name="connsiteX52" fmla="*/ 2355516 w 4084800"/>
              <a:gd name="connsiteY52" fmla="*/ 2832335 h 2951865"/>
              <a:gd name="connsiteX53" fmla="*/ 2326933 w 4084800"/>
              <a:gd name="connsiteY53" fmla="*/ 2801154 h 2951865"/>
              <a:gd name="connsiteX54" fmla="*/ 2298350 w 4084800"/>
              <a:gd name="connsiteY54" fmla="*/ 2767374 h 2951865"/>
              <a:gd name="connsiteX55" fmla="*/ 2274963 w 4084800"/>
              <a:gd name="connsiteY55" fmla="*/ 2733593 h 2951865"/>
              <a:gd name="connsiteX56" fmla="*/ 2225592 w 4084800"/>
              <a:gd name="connsiteY56" fmla="*/ 2658238 h 2951865"/>
              <a:gd name="connsiteX57" fmla="*/ 2178820 w 4084800"/>
              <a:gd name="connsiteY57" fmla="*/ 2577685 h 2951865"/>
              <a:gd name="connsiteX58" fmla="*/ 2129449 w 4084800"/>
              <a:gd name="connsiteY58" fmla="*/ 2494534 h 2951865"/>
              <a:gd name="connsiteX59" fmla="*/ 2082677 w 4084800"/>
              <a:gd name="connsiteY59" fmla="*/ 2408784 h 2951865"/>
              <a:gd name="connsiteX60" fmla="*/ 2059290 w 4084800"/>
              <a:gd name="connsiteY60" fmla="*/ 2354216 h 2951865"/>
              <a:gd name="connsiteX61" fmla="*/ 2028109 w 4084800"/>
              <a:gd name="connsiteY61" fmla="*/ 2302247 h 2951865"/>
              <a:gd name="connsiteX62" fmla="*/ 1963147 w 4084800"/>
              <a:gd name="connsiteY62" fmla="*/ 2181418 h 2951865"/>
              <a:gd name="connsiteX63" fmla="*/ 1924170 w 4084800"/>
              <a:gd name="connsiteY63" fmla="*/ 2106062 h 2951865"/>
              <a:gd name="connsiteX64" fmla="*/ 1869602 w 4084800"/>
              <a:gd name="connsiteY64" fmla="*/ 2158032 h 2951865"/>
              <a:gd name="connsiteX65" fmla="*/ 1786451 w 4084800"/>
              <a:gd name="connsiteY65" fmla="*/ 2232088 h 2951865"/>
              <a:gd name="connsiteX66" fmla="*/ 1739678 w 4084800"/>
              <a:gd name="connsiteY66" fmla="*/ 2278861 h 2951865"/>
              <a:gd name="connsiteX67" fmla="*/ 1620148 w 4084800"/>
              <a:gd name="connsiteY67" fmla="*/ 2390595 h 2951865"/>
              <a:gd name="connsiteX68" fmla="*/ 1495422 w 4084800"/>
              <a:gd name="connsiteY68" fmla="*/ 2499731 h 2951865"/>
              <a:gd name="connsiteX69" fmla="*/ 1433058 w 4084800"/>
              <a:gd name="connsiteY69" fmla="*/ 2551700 h 2951865"/>
              <a:gd name="connsiteX70" fmla="*/ 1368096 w 4084800"/>
              <a:gd name="connsiteY70" fmla="*/ 2601071 h 2951865"/>
              <a:gd name="connsiteX71" fmla="*/ 1303135 w 4084800"/>
              <a:gd name="connsiteY71" fmla="*/ 2647844 h 2951865"/>
              <a:gd name="connsiteX72" fmla="*/ 1235574 w 4084800"/>
              <a:gd name="connsiteY72" fmla="*/ 2694616 h 2951865"/>
              <a:gd name="connsiteX73" fmla="*/ 1165415 w 4084800"/>
              <a:gd name="connsiteY73" fmla="*/ 2736192 h 2951865"/>
              <a:gd name="connsiteX74" fmla="*/ 1095257 w 4084800"/>
              <a:gd name="connsiteY74" fmla="*/ 2772571 h 2951865"/>
              <a:gd name="connsiteX75" fmla="*/ 1018602 w 4084800"/>
              <a:gd name="connsiteY75" fmla="*/ 2806351 h 2951865"/>
              <a:gd name="connsiteX76" fmla="*/ 943246 w 4084800"/>
              <a:gd name="connsiteY76" fmla="*/ 2834934 h 2951865"/>
              <a:gd name="connsiteX77" fmla="*/ 904269 w 4084800"/>
              <a:gd name="connsiteY77" fmla="*/ 2847926 h 2951865"/>
              <a:gd name="connsiteX78" fmla="*/ 865292 w 4084800"/>
              <a:gd name="connsiteY78" fmla="*/ 2860919 h 2951865"/>
              <a:gd name="connsiteX79" fmla="*/ 826315 w 4084800"/>
              <a:gd name="connsiteY79" fmla="*/ 2868714 h 2951865"/>
              <a:gd name="connsiteX80" fmla="*/ 784739 w 4084800"/>
              <a:gd name="connsiteY80" fmla="*/ 2876509 h 2951865"/>
              <a:gd name="connsiteX81" fmla="*/ 743164 w 4084800"/>
              <a:gd name="connsiteY81" fmla="*/ 2884305 h 2951865"/>
              <a:gd name="connsiteX82" fmla="*/ 701588 w 4084800"/>
              <a:gd name="connsiteY82" fmla="*/ 2889502 h 2951865"/>
              <a:gd name="connsiteX83" fmla="*/ 657414 w 4084800"/>
              <a:gd name="connsiteY83" fmla="*/ 2892100 h 2951865"/>
              <a:gd name="connsiteX84" fmla="*/ 615838 w 4084800"/>
              <a:gd name="connsiteY84" fmla="*/ 2894699 h 2951865"/>
              <a:gd name="connsiteX85" fmla="*/ 558672 w 4084800"/>
              <a:gd name="connsiteY85" fmla="*/ 2866116 h 2951865"/>
              <a:gd name="connsiteX86" fmla="*/ 509301 w 4084800"/>
              <a:gd name="connsiteY86" fmla="*/ 2842729 h 2951865"/>
              <a:gd name="connsiteX87" fmla="*/ 428748 w 4084800"/>
              <a:gd name="connsiteY87" fmla="*/ 2801154 h 2951865"/>
              <a:gd name="connsiteX88" fmla="*/ 392370 w 4084800"/>
              <a:gd name="connsiteY88" fmla="*/ 2780366 h 2951865"/>
              <a:gd name="connsiteX89" fmla="*/ 361188 w 4084800"/>
              <a:gd name="connsiteY89" fmla="*/ 2762177 h 2951865"/>
              <a:gd name="connsiteX90" fmla="*/ 330006 w 4084800"/>
              <a:gd name="connsiteY90" fmla="*/ 2738790 h 2951865"/>
              <a:gd name="connsiteX91" fmla="*/ 298825 w 4084800"/>
              <a:gd name="connsiteY91" fmla="*/ 2712806 h 2951865"/>
              <a:gd name="connsiteX92" fmla="*/ 262446 w 4084800"/>
              <a:gd name="connsiteY92" fmla="*/ 2679025 h 2951865"/>
              <a:gd name="connsiteX93" fmla="*/ 226067 w 4084800"/>
              <a:gd name="connsiteY93" fmla="*/ 2640048 h 2951865"/>
              <a:gd name="connsiteX94" fmla="*/ 187090 w 4084800"/>
              <a:gd name="connsiteY94" fmla="*/ 2559496 h 2951865"/>
              <a:gd name="connsiteX95" fmla="*/ 166302 w 4084800"/>
              <a:gd name="connsiteY95" fmla="*/ 2523117 h 2951865"/>
              <a:gd name="connsiteX96" fmla="*/ 148113 w 4084800"/>
              <a:gd name="connsiteY96" fmla="*/ 2489337 h 2951865"/>
              <a:gd name="connsiteX97" fmla="*/ 64962 w 4084800"/>
              <a:gd name="connsiteY97" fmla="*/ 2323035 h 2951865"/>
              <a:gd name="connsiteX98" fmla="*/ 49371 w 4084800"/>
              <a:gd name="connsiteY98" fmla="*/ 2284058 h 2951865"/>
              <a:gd name="connsiteX99" fmla="*/ 31182 w 4084800"/>
              <a:gd name="connsiteY99" fmla="*/ 2242482 h 2951865"/>
              <a:gd name="connsiteX100" fmla="*/ 0 w 4084800"/>
              <a:gd name="connsiteY100" fmla="*/ 2150236 h 2951865"/>
              <a:gd name="connsiteX101" fmla="*/ 41576 w 4084800"/>
              <a:gd name="connsiteY101" fmla="*/ 1926768 h 2951865"/>
              <a:gd name="connsiteX102" fmla="*/ 72757 w 4084800"/>
              <a:gd name="connsiteY102" fmla="*/ 1765662 h 2951865"/>
              <a:gd name="connsiteX103" fmla="*/ 109136 w 4084800"/>
              <a:gd name="connsiteY103" fmla="*/ 1586368 h 2951865"/>
              <a:gd name="connsiteX104" fmla="*/ 148113 w 4084800"/>
              <a:gd name="connsiteY104" fmla="*/ 1401876 h 2951865"/>
              <a:gd name="connsiteX105" fmla="*/ 192287 w 4084800"/>
              <a:gd name="connsiteY105" fmla="*/ 1212188 h 2951865"/>
              <a:gd name="connsiteX106" fmla="*/ 215673 w 4084800"/>
              <a:gd name="connsiteY106" fmla="*/ 1118643 h 2951865"/>
              <a:gd name="connsiteX107" fmla="*/ 236461 w 4084800"/>
              <a:gd name="connsiteY107" fmla="*/ 1035492 h 2951865"/>
              <a:gd name="connsiteX108" fmla="*/ 259848 w 4084800"/>
              <a:gd name="connsiteY108" fmla="*/ 954939 h 2951865"/>
              <a:gd name="connsiteX109" fmla="*/ 283234 w 4084800"/>
              <a:gd name="connsiteY109" fmla="*/ 884780 h 2951865"/>
              <a:gd name="connsiteX110" fmla="*/ 330006 w 4084800"/>
              <a:gd name="connsiteY110" fmla="*/ 760053 h 2951865"/>
              <a:gd name="connsiteX111" fmla="*/ 379377 w 4084800"/>
              <a:gd name="connsiteY111" fmla="*/ 626232 h 2951865"/>
              <a:gd name="connsiteX112" fmla="*/ 405362 w 4084800"/>
              <a:gd name="connsiteY112" fmla="*/ 558672 h 2951865"/>
              <a:gd name="connsiteX113" fmla="*/ 433945 w 4084800"/>
              <a:gd name="connsiteY113" fmla="*/ 496308 h 2951865"/>
              <a:gd name="connsiteX114" fmla="*/ 465127 w 4084800"/>
              <a:gd name="connsiteY114" fmla="*/ 433945 h 2951865"/>
              <a:gd name="connsiteX115" fmla="*/ 496308 w 4084800"/>
              <a:gd name="connsiteY115" fmla="*/ 374180 h 2951865"/>
              <a:gd name="connsiteX116" fmla="*/ 527490 w 4084800"/>
              <a:gd name="connsiteY116" fmla="*/ 319612 h 2951865"/>
              <a:gd name="connsiteX117" fmla="*/ 561270 w 4084800"/>
              <a:gd name="connsiteY117" fmla="*/ 267643 h 2951865"/>
              <a:gd name="connsiteX118" fmla="*/ 597649 w 4084800"/>
              <a:gd name="connsiteY118" fmla="*/ 220870 h 2951865"/>
              <a:gd name="connsiteX119" fmla="*/ 634028 w 4084800"/>
              <a:gd name="connsiteY119" fmla="*/ 179295 h 2951865"/>
              <a:gd name="connsiteX120" fmla="*/ 652217 w 4084800"/>
              <a:gd name="connsiteY120" fmla="*/ 158507 h 2951865"/>
              <a:gd name="connsiteX121" fmla="*/ 673005 w 4084800"/>
              <a:gd name="connsiteY121" fmla="*/ 142916 h 2951865"/>
              <a:gd name="connsiteX122" fmla="*/ 691194 w 4084800"/>
              <a:gd name="connsiteY122" fmla="*/ 127325 h 2951865"/>
              <a:gd name="connsiteX123" fmla="*/ 711982 w 4084800"/>
              <a:gd name="connsiteY123" fmla="*/ 114333 h 2951865"/>
              <a:gd name="connsiteX124" fmla="*/ 730171 w 4084800"/>
              <a:gd name="connsiteY124" fmla="*/ 101341 h 2951865"/>
              <a:gd name="connsiteX125" fmla="*/ 750959 w 4084800"/>
              <a:gd name="connsiteY125" fmla="*/ 93545 h 2951865"/>
              <a:gd name="connsiteX126" fmla="*/ 771747 w 4084800"/>
              <a:gd name="connsiteY126" fmla="*/ 85750 h 2951865"/>
              <a:gd name="connsiteX127" fmla="*/ 792535 w 4084800"/>
              <a:gd name="connsiteY127" fmla="*/ 80553 h 2951865"/>
              <a:gd name="connsiteX128" fmla="*/ 818519 w 4084800"/>
              <a:gd name="connsiteY128" fmla="*/ 109136 h 2951865"/>
              <a:gd name="connsiteX129" fmla="*/ 831512 w 4084800"/>
              <a:gd name="connsiteY129" fmla="*/ 119530 h 2951865"/>
              <a:gd name="connsiteX130" fmla="*/ 844504 w 4084800"/>
              <a:gd name="connsiteY130" fmla="*/ 129924 h 2951865"/>
              <a:gd name="connsiteX131" fmla="*/ 870489 w 4084800"/>
              <a:gd name="connsiteY131" fmla="*/ 145515 h 2951865"/>
              <a:gd name="connsiteX132" fmla="*/ 893875 w 4084800"/>
              <a:gd name="connsiteY132" fmla="*/ 155908 h 2951865"/>
              <a:gd name="connsiteX133" fmla="*/ 927655 w 4084800"/>
              <a:gd name="connsiteY133" fmla="*/ 200083 h 2951865"/>
              <a:gd name="connsiteX134" fmla="*/ 958837 w 4084800"/>
              <a:gd name="connsiteY134" fmla="*/ 241658 h 2951865"/>
              <a:gd name="connsiteX135" fmla="*/ 992617 w 4084800"/>
              <a:gd name="connsiteY135" fmla="*/ 278037 h 2951865"/>
              <a:gd name="connsiteX136" fmla="*/ 1025098 w 4084800"/>
              <a:gd name="connsiteY136" fmla="*/ 311817 h 2951865"/>
              <a:gd name="connsiteX137" fmla="*/ 1056280 w 4084800"/>
              <a:gd name="connsiteY137" fmla="*/ 345597 h 2951865"/>
              <a:gd name="connsiteX138" fmla="*/ 1092658 w 4084800"/>
              <a:gd name="connsiteY138" fmla="*/ 376779 h 2951865"/>
              <a:gd name="connsiteX139" fmla="*/ 1131635 w 4084800"/>
              <a:gd name="connsiteY139" fmla="*/ 407960 h 2951865"/>
              <a:gd name="connsiteX140" fmla="*/ 1173211 w 4084800"/>
              <a:gd name="connsiteY140" fmla="*/ 439142 h 2951865"/>
              <a:gd name="connsiteX141" fmla="*/ 1160219 w 4084800"/>
              <a:gd name="connsiteY141" fmla="*/ 498907 h 2951865"/>
              <a:gd name="connsiteX142" fmla="*/ 1144628 w 4084800"/>
              <a:gd name="connsiteY142" fmla="*/ 561270 h 2951865"/>
              <a:gd name="connsiteX143" fmla="*/ 1126438 w 4084800"/>
              <a:gd name="connsiteY143" fmla="*/ 628831 h 2951865"/>
              <a:gd name="connsiteX144" fmla="*/ 1105651 w 4084800"/>
              <a:gd name="connsiteY144" fmla="*/ 698989 h 2951865"/>
              <a:gd name="connsiteX145" fmla="*/ 1010806 w 4084800"/>
              <a:gd name="connsiteY145" fmla="*/ 986121 h 2951865"/>
              <a:gd name="connsiteX146" fmla="*/ 914663 w 4084800"/>
              <a:gd name="connsiteY146" fmla="*/ 1264157 h 2951865"/>
              <a:gd name="connsiteX147" fmla="*/ 873087 w 4084800"/>
              <a:gd name="connsiteY147" fmla="*/ 1388884 h 2951865"/>
              <a:gd name="connsiteX148" fmla="*/ 839307 w 4084800"/>
              <a:gd name="connsiteY148" fmla="*/ 1495421 h 2951865"/>
              <a:gd name="connsiteX149" fmla="*/ 815921 w 4084800"/>
              <a:gd name="connsiteY149" fmla="*/ 1578572 h 2951865"/>
              <a:gd name="connsiteX150" fmla="*/ 792535 w 4084800"/>
              <a:gd name="connsiteY150" fmla="*/ 1674716 h 2951865"/>
              <a:gd name="connsiteX151" fmla="*/ 774345 w 4084800"/>
              <a:gd name="connsiteY151" fmla="*/ 1768261 h 2951865"/>
              <a:gd name="connsiteX152" fmla="*/ 753557 w 4084800"/>
              <a:gd name="connsiteY152" fmla="*/ 1879995 h 2951865"/>
              <a:gd name="connsiteX153" fmla="*/ 732770 w 4084800"/>
              <a:gd name="connsiteY153" fmla="*/ 2007320 h 2951865"/>
              <a:gd name="connsiteX154" fmla="*/ 711982 w 4084800"/>
              <a:gd name="connsiteY154" fmla="*/ 2145039 h 2951865"/>
              <a:gd name="connsiteX155" fmla="*/ 740565 w 4084800"/>
              <a:gd name="connsiteY155" fmla="*/ 2134645 h 2951865"/>
              <a:gd name="connsiteX156" fmla="*/ 769148 w 4084800"/>
              <a:gd name="connsiteY156" fmla="*/ 2121653 h 2951865"/>
              <a:gd name="connsiteX157" fmla="*/ 800330 w 4084800"/>
              <a:gd name="connsiteY157" fmla="*/ 2103464 h 2951865"/>
              <a:gd name="connsiteX158" fmla="*/ 834110 w 4084800"/>
              <a:gd name="connsiteY158" fmla="*/ 2082676 h 2951865"/>
              <a:gd name="connsiteX159" fmla="*/ 899072 w 4084800"/>
              <a:gd name="connsiteY159" fmla="*/ 2035904 h 2951865"/>
              <a:gd name="connsiteX160" fmla="*/ 961435 w 4084800"/>
              <a:gd name="connsiteY160" fmla="*/ 1986533 h 2951865"/>
              <a:gd name="connsiteX161" fmla="*/ 1030295 w 4084800"/>
              <a:gd name="connsiteY161" fmla="*/ 1926768 h 2951865"/>
              <a:gd name="connsiteX162" fmla="*/ 1097855 w 4084800"/>
              <a:gd name="connsiteY162" fmla="*/ 1861806 h 2951865"/>
              <a:gd name="connsiteX163" fmla="*/ 1181006 w 4084800"/>
              <a:gd name="connsiteY163" fmla="*/ 1776056 h 2951865"/>
              <a:gd name="connsiteX164" fmla="*/ 1251165 w 4084800"/>
              <a:gd name="connsiteY164" fmla="*/ 1698102 h 2951865"/>
              <a:gd name="connsiteX165" fmla="*/ 1310930 w 4084800"/>
              <a:gd name="connsiteY165" fmla="*/ 1622746 h 2951865"/>
              <a:gd name="connsiteX166" fmla="*/ 1365498 w 4084800"/>
              <a:gd name="connsiteY166" fmla="*/ 1544792 h 2951865"/>
              <a:gd name="connsiteX167" fmla="*/ 1417467 w 4084800"/>
              <a:gd name="connsiteY167" fmla="*/ 1461641 h 2951865"/>
              <a:gd name="connsiteX168" fmla="*/ 1474634 w 4084800"/>
              <a:gd name="connsiteY168" fmla="*/ 1368096 h 2951865"/>
              <a:gd name="connsiteX169" fmla="*/ 1609754 w 4084800"/>
              <a:gd name="connsiteY169" fmla="*/ 1142029 h 2951865"/>
              <a:gd name="connsiteX170" fmla="*/ 1755269 w 4084800"/>
              <a:gd name="connsiteY170" fmla="*/ 900371 h 2951865"/>
              <a:gd name="connsiteX171" fmla="*/ 1830625 w 4084800"/>
              <a:gd name="connsiteY171" fmla="*/ 773046 h 2951865"/>
              <a:gd name="connsiteX172" fmla="*/ 1908579 w 4084800"/>
              <a:gd name="connsiteY172" fmla="*/ 652217 h 2951865"/>
              <a:gd name="connsiteX173" fmla="*/ 1983935 w 4084800"/>
              <a:gd name="connsiteY173" fmla="*/ 540482 h 2951865"/>
              <a:gd name="connsiteX174" fmla="*/ 2059290 w 4084800"/>
              <a:gd name="connsiteY174" fmla="*/ 436544 h 2951865"/>
              <a:gd name="connsiteX175" fmla="*/ 2095669 w 4084800"/>
              <a:gd name="connsiteY175" fmla="*/ 389771 h 2951865"/>
              <a:gd name="connsiteX176" fmla="*/ 2132047 w 4084800"/>
              <a:gd name="connsiteY176" fmla="*/ 348195 h 2951865"/>
              <a:gd name="connsiteX177" fmla="*/ 2163229 w 4084800"/>
              <a:gd name="connsiteY177" fmla="*/ 314415 h 2951865"/>
              <a:gd name="connsiteX178" fmla="*/ 2197009 w 4084800"/>
              <a:gd name="connsiteY178" fmla="*/ 283234 h 2951865"/>
              <a:gd name="connsiteX179" fmla="*/ 2243782 w 4084800"/>
              <a:gd name="connsiteY179" fmla="*/ 327408 h 2951865"/>
              <a:gd name="connsiteX180" fmla="*/ 2295752 w 4084800"/>
              <a:gd name="connsiteY180" fmla="*/ 374180 h 2951865"/>
              <a:gd name="connsiteX181" fmla="*/ 2324334 w 4084800"/>
              <a:gd name="connsiteY181" fmla="*/ 394968 h 2951865"/>
              <a:gd name="connsiteX182" fmla="*/ 2355516 w 4084800"/>
              <a:gd name="connsiteY182" fmla="*/ 413157 h 2951865"/>
              <a:gd name="connsiteX183" fmla="*/ 2386698 w 4084800"/>
              <a:gd name="connsiteY183" fmla="*/ 428748 h 2951865"/>
              <a:gd name="connsiteX184" fmla="*/ 2417880 w 4084800"/>
              <a:gd name="connsiteY184" fmla="*/ 439142 h 2951865"/>
              <a:gd name="connsiteX185" fmla="*/ 2443864 w 4084800"/>
              <a:gd name="connsiteY185" fmla="*/ 480718 h 2951865"/>
              <a:gd name="connsiteX186" fmla="*/ 2469849 w 4084800"/>
              <a:gd name="connsiteY186" fmla="*/ 514498 h 2951865"/>
              <a:gd name="connsiteX187" fmla="*/ 2519220 w 4084800"/>
              <a:gd name="connsiteY187" fmla="*/ 579460 h 2951865"/>
              <a:gd name="connsiteX188" fmla="*/ 2576386 w 4084800"/>
              <a:gd name="connsiteY188" fmla="*/ 657414 h 2951865"/>
              <a:gd name="connsiteX189" fmla="*/ 2599773 w 4084800"/>
              <a:gd name="connsiteY189" fmla="*/ 693792 h 2951865"/>
              <a:gd name="connsiteX190" fmla="*/ 2620560 w 4084800"/>
              <a:gd name="connsiteY190" fmla="*/ 735368 h 2951865"/>
              <a:gd name="connsiteX191" fmla="*/ 2607568 w 4084800"/>
              <a:gd name="connsiteY191" fmla="*/ 817220 h 2951865"/>
              <a:gd name="connsiteX192" fmla="*/ 2586780 w 4084800"/>
              <a:gd name="connsiteY192" fmla="*/ 928954 h 2951865"/>
              <a:gd name="connsiteX193" fmla="*/ 2560796 w 4084800"/>
              <a:gd name="connsiteY193" fmla="*/ 1051082 h 2951865"/>
              <a:gd name="connsiteX194" fmla="*/ 2534811 w 4084800"/>
              <a:gd name="connsiteY194" fmla="*/ 1173211 h 2951865"/>
              <a:gd name="connsiteX195" fmla="*/ 2477644 w 4084800"/>
              <a:gd name="connsiteY195" fmla="*/ 1438255 h 2951865"/>
              <a:gd name="connsiteX196" fmla="*/ 2459455 w 4084800"/>
              <a:gd name="connsiteY196" fmla="*/ 1516209 h 2951865"/>
              <a:gd name="connsiteX197" fmla="*/ 2449061 w 4084800"/>
              <a:gd name="connsiteY197" fmla="*/ 1575974 h 2951865"/>
              <a:gd name="connsiteX198" fmla="*/ 2443864 w 4084800"/>
              <a:gd name="connsiteY198" fmla="*/ 1622746 h 2951865"/>
              <a:gd name="connsiteX199" fmla="*/ 2438667 w 4084800"/>
              <a:gd name="connsiteY199" fmla="*/ 1661723 h 2951865"/>
              <a:gd name="connsiteX200" fmla="*/ 2438667 w 4084800"/>
              <a:gd name="connsiteY200" fmla="*/ 1760465 h 2951865"/>
              <a:gd name="connsiteX201" fmla="*/ 2438667 w 4084800"/>
              <a:gd name="connsiteY201" fmla="*/ 1807238 h 2951865"/>
              <a:gd name="connsiteX202" fmla="*/ 2446463 w 4084800"/>
              <a:gd name="connsiteY202" fmla="*/ 1854010 h 2951865"/>
              <a:gd name="connsiteX203" fmla="*/ 2462054 w 4084800"/>
              <a:gd name="connsiteY203" fmla="*/ 1942359 h 2951865"/>
              <a:gd name="connsiteX204" fmla="*/ 2469849 w 4084800"/>
              <a:gd name="connsiteY204" fmla="*/ 1963146 h 2951865"/>
              <a:gd name="connsiteX205" fmla="*/ 2477644 w 4084800"/>
              <a:gd name="connsiteY205" fmla="*/ 1983934 h 2951865"/>
              <a:gd name="connsiteX206" fmla="*/ 2488038 w 4084800"/>
              <a:gd name="connsiteY206" fmla="*/ 2004722 h 2951865"/>
              <a:gd name="connsiteX207" fmla="*/ 2501031 w 4084800"/>
              <a:gd name="connsiteY207" fmla="*/ 2025510 h 2951865"/>
              <a:gd name="connsiteX208" fmla="*/ 2685522 w 4084800"/>
              <a:gd name="connsiteY208" fmla="*/ 1879995 h 2951865"/>
              <a:gd name="connsiteX209" fmla="*/ 2724499 w 4084800"/>
              <a:gd name="connsiteY209" fmla="*/ 1848814 h 2951865"/>
              <a:gd name="connsiteX210" fmla="*/ 2763476 w 4084800"/>
              <a:gd name="connsiteY210" fmla="*/ 1809836 h 2951865"/>
              <a:gd name="connsiteX211" fmla="*/ 2799855 w 4084800"/>
              <a:gd name="connsiteY211" fmla="*/ 1765662 h 2951865"/>
              <a:gd name="connsiteX212" fmla="*/ 2836234 w 4084800"/>
              <a:gd name="connsiteY212" fmla="*/ 1716291 h 2951865"/>
              <a:gd name="connsiteX213" fmla="*/ 2872612 w 4084800"/>
              <a:gd name="connsiteY213" fmla="*/ 1659125 h 2951865"/>
              <a:gd name="connsiteX214" fmla="*/ 2908991 w 4084800"/>
              <a:gd name="connsiteY214" fmla="*/ 1599360 h 2951865"/>
              <a:gd name="connsiteX215" fmla="*/ 2942771 w 4084800"/>
              <a:gd name="connsiteY215" fmla="*/ 1536997 h 2951865"/>
              <a:gd name="connsiteX216" fmla="*/ 2976551 w 4084800"/>
              <a:gd name="connsiteY216" fmla="*/ 1469437 h 2951865"/>
              <a:gd name="connsiteX217" fmla="*/ 3044112 w 4084800"/>
              <a:gd name="connsiteY217" fmla="*/ 1326521 h 2951865"/>
              <a:gd name="connsiteX218" fmla="*/ 3112971 w 4084800"/>
              <a:gd name="connsiteY218" fmla="*/ 1170612 h 2951865"/>
              <a:gd name="connsiteX219" fmla="*/ 3177933 w 4084800"/>
              <a:gd name="connsiteY219" fmla="*/ 1006908 h 2951865"/>
              <a:gd name="connsiteX220" fmla="*/ 3245493 w 4084800"/>
              <a:gd name="connsiteY220" fmla="*/ 838008 h 2951865"/>
              <a:gd name="connsiteX221" fmla="*/ 3339038 w 4084800"/>
              <a:gd name="connsiteY221" fmla="*/ 589853 h 2951865"/>
              <a:gd name="connsiteX222" fmla="*/ 3388409 w 4084800"/>
              <a:gd name="connsiteY222" fmla="*/ 470324 h 2951865"/>
              <a:gd name="connsiteX223" fmla="*/ 3440379 w 4084800"/>
              <a:gd name="connsiteY223" fmla="*/ 355991 h 2951865"/>
              <a:gd name="connsiteX224" fmla="*/ 3489750 w 4084800"/>
              <a:gd name="connsiteY224" fmla="*/ 249454 h 2951865"/>
              <a:gd name="connsiteX225" fmla="*/ 3539121 w 4084800"/>
              <a:gd name="connsiteY225" fmla="*/ 153310 h 2951865"/>
              <a:gd name="connsiteX226" fmla="*/ 3562507 w 4084800"/>
              <a:gd name="connsiteY226" fmla="*/ 109136 h 2951865"/>
              <a:gd name="connsiteX227" fmla="*/ 3585893 w 4084800"/>
              <a:gd name="connsiteY227" fmla="*/ 70159 h 2951865"/>
              <a:gd name="connsiteX228" fmla="*/ 3609280 w 4084800"/>
              <a:gd name="connsiteY228" fmla="*/ 31182 h 29518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</a:cxnLst>
            <a:rect l="l" t="t" r="r" b="b"/>
            <a:pathLst>
              <a:path w="4084800" h="2951865">
                <a:moveTo>
                  <a:pt x="3635264" y="0"/>
                </a:moveTo>
                <a:lnTo>
                  <a:pt x="3684635" y="31182"/>
                </a:lnTo>
                <a:lnTo>
                  <a:pt x="3731408" y="64962"/>
                </a:lnTo>
                <a:lnTo>
                  <a:pt x="3775582" y="98742"/>
                </a:lnTo>
                <a:lnTo>
                  <a:pt x="3814559" y="132522"/>
                </a:lnTo>
                <a:lnTo>
                  <a:pt x="3850938" y="166302"/>
                </a:lnTo>
                <a:lnTo>
                  <a:pt x="3887316" y="200083"/>
                </a:lnTo>
                <a:lnTo>
                  <a:pt x="3918498" y="239060"/>
                </a:lnTo>
                <a:lnTo>
                  <a:pt x="3947081" y="278037"/>
                </a:lnTo>
                <a:lnTo>
                  <a:pt x="3973066" y="319612"/>
                </a:lnTo>
                <a:lnTo>
                  <a:pt x="3999051" y="363786"/>
                </a:lnTo>
                <a:lnTo>
                  <a:pt x="4019838" y="410559"/>
                </a:lnTo>
                <a:lnTo>
                  <a:pt x="4038028" y="459930"/>
                </a:lnTo>
                <a:lnTo>
                  <a:pt x="4053618" y="514498"/>
                </a:lnTo>
                <a:lnTo>
                  <a:pt x="4066611" y="574263"/>
                </a:lnTo>
                <a:lnTo>
                  <a:pt x="4077005" y="636626"/>
                </a:lnTo>
                <a:lnTo>
                  <a:pt x="4084800" y="704186"/>
                </a:lnTo>
                <a:lnTo>
                  <a:pt x="4043225" y="788637"/>
                </a:lnTo>
                <a:lnTo>
                  <a:pt x="4001649" y="871788"/>
                </a:lnTo>
                <a:lnTo>
                  <a:pt x="3962672" y="954939"/>
                </a:lnTo>
                <a:lnTo>
                  <a:pt x="3926293" y="1040688"/>
                </a:lnTo>
                <a:lnTo>
                  <a:pt x="3778180" y="1386285"/>
                </a:lnTo>
                <a:lnTo>
                  <a:pt x="3682037" y="1612353"/>
                </a:lnTo>
                <a:lnTo>
                  <a:pt x="3585893" y="1835821"/>
                </a:lnTo>
                <a:lnTo>
                  <a:pt x="3533924" y="1947555"/>
                </a:lnTo>
                <a:lnTo>
                  <a:pt x="3481954" y="2054093"/>
                </a:lnTo>
                <a:lnTo>
                  <a:pt x="3424788" y="2160630"/>
                </a:lnTo>
                <a:lnTo>
                  <a:pt x="3365023" y="2263270"/>
                </a:lnTo>
                <a:lnTo>
                  <a:pt x="3302660" y="2362012"/>
                </a:lnTo>
                <a:lnTo>
                  <a:pt x="3237698" y="2458155"/>
                </a:lnTo>
                <a:lnTo>
                  <a:pt x="3167539" y="2549102"/>
                </a:lnTo>
                <a:lnTo>
                  <a:pt x="3094782" y="2634851"/>
                </a:lnTo>
                <a:lnTo>
                  <a:pt x="3054505" y="2676427"/>
                </a:lnTo>
                <a:lnTo>
                  <a:pt x="3015528" y="2718003"/>
                </a:lnTo>
                <a:lnTo>
                  <a:pt x="2973953" y="2754381"/>
                </a:lnTo>
                <a:lnTo>
                  <a:pt x="2932377" y="2790760"/>
                </a:lnTo>
                <a:lnTo>
                  <a:pt x="2888203" y="2827138"/>
                </a:lnTo>
                <a:lnTo>
                  <a:pt x="2844029" y="2860919"/>
                </a:lnTo>
                <a:lnTo>
                  <a:pt x="2797257" y="2892100"/>
                </a:lnTo>
                <a:lnTo>
                  <a:pt x="2747886" y="2920683"/>
                </a:lnTo>
                <a:lnTo>
                  <a:pt x="2698515" y="2912888"/>
                </a:lnTo>
                <a:lnTo>
                  <a:pt x="2656939" y="2910290"/>
                </a:lnTo>
                <a:lnTo>
                  <a:pt x="2636151" y="2910290"/>
                </a:lnTo>
                <a:lnTo>
                  <a:pt x="2615363" y="2912888"/>
                </a:lnTo>
                <a:lnTo>
                  <a:pt x="2599773" y="2915487"/>
                </a:lnTo>
                <a:lnTo>
                  <a:pt x="2584182" y="2920683"/>
                </a:lnTo>
                <a:lnTo>
                  <a:pt x="2555599" y="2936274"/>
                </a:lnTo>
                <a:lnTo>
                  <a:pt x="2532212" y="2951865"/>
                </a:lnTo>
                <a:lnTo>
                  <a:pt x="2493235" y="2933676"/>
                </a:lnTo>
                <a:lnTo>
                  <a:pt x="2454258" y="2910290"/>
                </a:lnTo>
                <a:lnTo>
                  <a:pt x="2420478" y="2886903"/>
                </a:lnTo>
                <a:lnTo>
                  <a:pt x="2386698" y="2860919"/>
                </a:lnTo>
                <a:lnTo>
                  <a:pt x="2355516" y="2832335"/>
                </a:lnTo>
                <a:lnTo>
                  <a:pt x="2326933" y="2801154"/>
                </a:lnTo>
                <a:lnTo>
                  <a:pt x="2298350" y="2767374"/>
                </a:lnTo>
                <a:lnTo>
                  <a:pt x="2274963" y="2733593"/>
                </a:lnTo>
                <a:lnTo>
                  <a:pt x="2225592" y="2658238"/>
                </a:lnTo>
                <a:lnTo>
                  <a:pt x="2178820" y="2577685"/>
                </a:lnTo>
                <a:lnTo>
                  <a:pt x="2129449" y="2494534"/>
                </a:lnTo>
                <a:lnTo>
                  <a:pt x="2082677" y="2408784"/>
                </a:lnTo>
                <a:lnTo>
                  <a:pt x="2059290" y="2354216"/>
                </a:lnTo>
                <a:lnTo>
                  <a:pt x="2028109" y="2302247"/>
                </a:lnTo>
                <a:lnTo>
                  <a:pt x="1963147" y="2181418"/>
                </a:lnTo>
                <a:lnTo>
                  <a:pt x="1924170" y="2106062"/>
                </a:lnTo>
                <a:lnTo>
                  <a:pt x="1869602" y="2158032"/>
                </a:lnTo>
                <a:lnTo>
                  <a:pt x="1786451" y="2232088"/>
                </a:lnTo>
                <a:lnTo>
                  <a:pt x="1739678" y="2278861"/>
                </a:lnTo>
                <a:lnTo>
                  <a:pt x="1620148" y="2390595"/>
                </a:lnTo>
                <a:lnTo>
                  <a:pt x="1495422" y="2499731"/>
                </a:lnTo>
                <a:lnTo>
                  <a:pt x="1433058" y="2551700"/>
                </a:lnTo>
                <a:lnTo>
                  <a:pt x="1368096" y="2601071"/>
                </a:lnTo>
                <a:lnTo>
                  <a:pt x="1303135" y="2647844"/>
                </a:lnTo>
                <a:lnTo>
                  <a:pt x="1235574" y="2694616"/>
                </a:lnTo>
                <a:lnTo>
                  <a:pt x="1165415" y="2736192"/>
                </a:lnTo>
                <a:lnTo>
                  <a:pt x="1095257" y="2772571"/>
                </a:lnTo>
                <a:lnTo>
                  <a:pt x="1018602" y="2806351"/>
                </a:lnTo>
                <a:lnTo>
                  <a:pt x="943246" y="2834934"/>
                </a:lnTo>
                <a:lnTo>
                  <a:pt x="904269" y="2847926"/>
                </a:lnTo>
                <a:lnTo>
                  <a:pt x="865292" y="2860919"/>
                </a:lnTo>
                <a:lnTo>
                  <a:pt x="826315" y="2868714"/>
                </a:lnTo>
                <a:lnTo>
                  <a:pt x="784739" y="2876509"/>
                </a:lnTo>
                <a:lnTo>
                  <a:pt x="743164" y="2884305"/>
                </a:lnTo>
                <a:lnTo>
                  <a:pt x="701588" y="2889502"/>
                </a:lnTo>
                <a:lnTo>
                  <a:pt x="657414" y="2892100"/>
                </a:lnTo>
                <a:lnTo>
                  <a:pt x="615838" y="2894699"/>
                </a:lnTo>
                <a:lnTo>
                  <a:pt x="558672" y="2866116"/>
                </a:lnTo>
                <a:lnTo>
                  <a:pt x="509301" y="2842729"/>
                </a:lnTo>
                <a:lnTo>
                  <a:pt x="428748" y="2801154"/>
                </a:lnTo>
                <a:lnTo>
                  <a:pt x="392370" y="2780366"/>
                </a:lnTo>
                <a:lnTo>
                  <a:pt x="361188" y="2762177"/>
                </a:lnTo>
                <a:lnTo>
                  <a:pt x="330006" y="2738790"/>
                </a:lnTo>
                <a:lnTo>
                  <a:pt x="298825" y="2712806"/>
                </a:lnTo>
                <a:lnTo>
                  <a:pt x="262446" y="2679025"/>
                </a:lnTo>
                <a:lnTo>
                  <a:pt x="226067" y="2640048"/>
                </a:lnTo>
                <a:lnTo>
                  <a:pt x="187090" y="2559496"/>
                </a:lnTo>
                <a:lnTo>
                  <a:pt x="166302" y="2523117"/>
                </a:lnTo>
                <a:lnTo>
                  <a:pt x="148113" y="2489337"/>
                </a:lnTo>
                <a:lnTo>
                  <a:pt x="64962" y="2323035"/>
                </a:lnTo>
                <a:lnTo>
                  <a:pt x="49371" y="2284058"/>
                </a:lnTo>
                <a:lnTo>
                  <a:pt x="31182" y="2242482"/>
                </a:lnTo>
                <a:lnTo>
                  <a:pt x="0" y="2150236"/>
                </a:lnTo>
                <a:lnTo>
                  <a:pt x="41576" y="1926768"/>
                </a:lnTo>
                <a:lnTo>
                  <a:pt x="72757" y="1765662"/>
                </a:lnTo>
                <a:lnTo>
                  <a:pt x="109136" y="1586368"/>
                </a:lnTo>
                <a:lnTo>
                  <a:pt x="148113" y="1401876"/>
                </a:lnTo>
                <a:lnTo>
                  <a:pt x="192287" y="1212188"/>
                </a:lnTo>
                <a:lnTo>
                  <a:pt x="215673" y="1118643"/>
                </a:lnTo>
                <a:lnTo>
                  <a:pt x="236461" y="1035492"/>
                </a:lnTo>
                <a:lnTo>
                  <a:pt x="259848" y="954939"/>
                </a:lnTo>
                <a:lnTo>
                  <a:pt x="283234" y="884780"/>
                </a:lnTo>
                <a:lnTo>
                  <a:pt x="330006" y="760053"/>
                </a:lnTo>
                <a:lnTo>
                  <a:pt x="379377" y="626232"/>
                </a:lnTo>
                <a:lnTo>
                  <a:pt x="405362" y="558672"/>
                </a:lnTo>
                <a:lnTo>
                  <a:pt x="433945" y="496308"/>
                </a:lnTo>
                <a:lnTo>
                  <a:pt x="465127" y="433945"/>
                </a:lnTo>
                <a:lnTo>
                  <a:pt x="496308" y="374180"/>
                </a:lnTo>
                <a:lnTo>
                  <a:pt x="527490" y="319612"/>
                </a:lnTo>
                <a:lnTo>
                  <a:pt x="561270" y="267643"/>
                </a:lnTo>
                <a:lnTo>
                  <a:pt x="597649" y="220870"/>
                </a:lnTo>
                <a:lnTo>
                  <a:pt x="634028" y="179295"/>
                </a:lnTo>
                <a:lnTo>
                  <a:pt x="652217" y="158507"/>
                </a:lnTo>
                <a:lnTo>
                  <a:pt x="673005" y="142916"/>
                </a:lnTo>
                <a:lnTo>
                  <a:pt x="691194" y="127325"/>
                </a:lnTo>
                <a:lnTo>
                  <a:pt x="711982" y="114333"/>
                </a:lnTo>
                <a:lnTo>
                  <a:pt x="730171" y="101341"/>
                </a:lnTo>
                <a:lnTo>
                  <a:pt x="750959" y="93545"/>
                </a:lnTo>
                <a:lnTo>
                  <a:pt x="771747" y="85750"/>
                </a:lnTo>
                <a:lnTo>
                  <a:pt x="792535" y="80553"/>
                </a:lnTo>
                <a:lnTo>
                  <a:pt x="818519" y="109136"/>
                </a:lnTo>
                <a:lnTo>
                  <a:pt x="831512" y="119530"/>
                </a:lnTo>
                <a:lnTo>
                  <a:pt x="844504" y="129924"/>
                </a:lnTo>
                <a:lnTo>
                  <a:pt x="870489" y="145515"/>
                </a:lnTo>
                <a:lnTo>
                  <a:pt x="893875" y="155908"/>
                </a:lnTo>
                <a:lnTo>
                  <a:pt x="927655" y="200083"/>
                </a:lnTo>
                <a:lnTo>
                  <a:pt x="958837" y="241658"/>
                </a:lnTo>
                <a:lnTo>
                  <a:pt x="992617" y="278037"/>
                </a:lnTo>
                <a:lnTo>
                  <a:pt x="1025098" y="311817"/>
                </a:lnTo>
                <a:lnTo>
                  <a:pt x="1056280" y="345597"/>
                </a:lnTo>
                <a:lnTo>
                  <a:pt x="1092658" y="376779"/>
                </a:lnTo>
                <a:lnTo>
                  <a:pt x="1131635" y="407960"/>
                </a:lnTo>
                <a:lnTo>
                  <a:pt x="1173211" y="439142"/>
                </a:lnTo>
                <a:lnTo>
                  <a:pt x="1160219" y="498907"/>
                </a:lnTo>
                <a:lnTo>
                  <a:pt x="1144628" y="561270"/>
                </a:lnTo>
                <a:lnTo>
                  <a:pt x="1126438" y="628831"/>
                </a:lnTo>
                <a:lnTo>
                  <a:pt x="1105651" y="698989"/>
                </a:lnTo>
                <a:lnTo>
                  <a:pt x="1010806" y="986121"/>
                </a:lnTo>
                <a:lnTo>
                  <a:pt x="914663" y="1264157"/>
                </a:lnTo>
                <a:lnTo>
                  <a:pt x="873087" y="1388884"/>
                </a:lnTo>
                <a:lnTo>
                  <a:pt x="839307" y="1495421"/>
                </a:lnTo>
                <a:lnTo>
                  <a:pt x="815921" y="1578572"/>
                </a:lnTo>
                <a:lnTo>
                  <a:pt x="792535" y="1674716"/>
                </a:lnTo>
                <a:lnTo>
                  <a:pt x="774345" y="1768261"/>
                </a:lnTo>
                <a:lnTo>
                  <a:pt x="753557" y="1879995"/>
                </a:lnTo>
                <a:lnTo>
                  <a:pt x="732770" y="2007320"/>
                </a:lnTo>
                <a:lnTo>
                  <a:pt x="711982" y="2145039"/>
                </a:lnTo>
                <a:lnTo>
                  <a:pt x="740565" y="2134645"/>
                </a:lnTo>
                <a:lnTo>
                  <a:pt x="769148" y="2121653"/>
                </a:lnTo>
                <a:lnTo>
                  <a:pt x="800330" y="2103464"/>
                </a:lnTo>
                <a:lnTo>
                  <a:pt x="834110" y="2082676"/>
                </a:lnTo>
                <a:lnTo>
                  <a:pt x="899072" y="2035904"/>
                </a:lnTo>
                <a:lnTo>
                  <a:pt x="961435" y="1986533"/>
                </a:lnTo>
                <a:lnTo>
                  <a:pt x="1030295" y="1926768"/>
                </a:lnTo>
                <a:lnTo>
                  <a:pt x="1097855" y="1861806"/>
                </a:lnTo>
                <a:lnTo>
                  <a:pt x="1181006" y="1776056"/>
                </a:lnTo>
                <a:lnTo>
                  <a:pt x="1251165" y="1698102"/>
                </a:lnTo>
                <a:lnTo>
                  <a:pt x="1310930" y="1622746"/>
                </a:lnTo>
                <a:lnTo>
                  <a:pt x="1365498" y="1544792"/>
                </a:lnTo>
                <a:lnTo>
                  <a:pt x="1417467" y="1461641"/>
                </a:lnTo>
                <a:lnTo>
                  <a:pt x="1474634" y="1368096"/>
                </a:lnTo>
                <a:lnTo>
                  <a:pt x="1609754" y="1142029"/>
                </a:lnTo>
                <a:lnTo>
                  <a:pt x="1755269" y="900371"/>
                </a:lnTo>
                <a:lnTo>
                  <a:pt x="1830625" y="773046"/>
                </a:lnTo>
                <a:lnTo>
                  <a:pt x="1908579" y="652217"/>
                </a:lnTo>
                <a:lnTo>
                  <a:pt x="1983935" y="540482"/>
                </a:lnTo>
                <a:lnTo>
                  <a:pt x="2059290" y="436544"/>
                </a:lnTo>
                <a:lnTo>
                  <a:pt x="2095669" y="389771"/>
                </a:lnTo>
                <a:lnTo>
                  <a:pt x="2132047" y="348195"/>
                </a:lnTo>
                <a:lnTo>
                  <a:pt x="2163229" y="314415"/>
                </a:lnTo>
                <a:lnTo>
                  <a:pt x="2197009" y="283234"/>
                </a:lnTo>
                <a:lnTo>
                  <a:pt x="2243782" y="327408"/>
                </a:lnTo>
                <a:lnTo>
                  <a:pt x="2295752" y="374180"/>
                </a:lnTo>
                <a:lnTo>
                  <a:pt x="2324334" y="394968"/>
                </a:lnTo>
                <a:lnTo>
                  <a:pt x="2355516" y="413157"/>
                </a:lnTo>
                <a:lnTo>
                  <a:pt x="2386698" y="428748"/>
                </a:lnTo>
                <a:lnTo>
                  <a:pt x="2417880" y="439142"/>
                </a:lnTo>
                <a:lnTo>
                  <a:pt x="2443864" y="480718"/>
                </a:lnTo>
                <a:lnTo>
                  <a:pt x="2469849" y="514498"/>
                </a:lnTo>
                <a:lnTo>
                  <a:pt x="2519220" y="579460"/>
                </a:lnTo>
                <a:lnTo>
                  <a:pt x="2576386" y="657414"/>
                </a:lnTo>
                <a:lnTo>
                  <a:pt x="2599773" y="693792"/>
                </a:lnTo>
                <a:lnTo>
                  <a:pt x="2620560" y="735368"/>
                </a:lnTo>
                <a:lnTo>
                  <a:pt x="2607568" y="817220"/>
                </a:lnTo>
                <a:lnTo>
                  <a:pt x="2586780" y="928954"/>
                </a:lnTo>
                <a:lnTo>
                  <a:pt x="2560796" y="1051082"/>
                </a:lnTo>
                <a:lnTo>
                  <a:pt x="2534811" y="1173211"/>
                </a:lnTo>
                <a:lnTo>
                  <a:pt x="2477644" y="1438255"/>
                </a:lnTo>
                <a:lnTo>
                  <a:pt x="2459455" y="1516209"/>
                </a:lnTo>
                <a:lnTo>
                  <a:pt x="2449061" y="1575974"/>
                </a:lnTo>
                <a:lnTo>
                  <a:pt x="2443864" y="1622746"/>
                </a:lnTo>
                <a:lnTo>
                  <a:pt x="2438667" y="1661723"/>
                </a:lnTo>
                <a:lnTo>
                  <a:pt x="2438667" y="1760465"/>
                </a:lnTo>
                <a:lnTo>
                  <a:pt x="2438667" y="1807238"/>
                </a:lnTo>
                <a:lnTo>
                  <a:pt x="2446463" y="1854010"/>
                </a:lnTo>
                <a:lnTo>
                  <a:pt x="2462054" y="1942359"/>
                </a:lnTo>
                <a:lnTo>
                  <a:pt x="2469849" y="1963146"/>
                </a:lnTo>
                <a:lnTo>
                  <a:pt x="2477644" y="1983934"/>
                </a:lnTo>
                <a:lnTo>
                  <a:pt x="2488038" y="2004722"/>
                </a:lnTo>
                <a:lnTo>
                  <a:pt x="2501031" y="2025510"/>
                </a:lnTo>
                <a:lnTo>
                  <a:pt x="2685522" y="1879995"/>
                </a:lnTo>
                <a:lnTo>
                  <a:pt x="2724499" y="1848814"/>
                </a:lnTo>
                <a:lnTo>
                  <a:pt x="2763476" y="1809836"/>
                </a:lnTo>
                <a:lnTo>
                  <a:pt x="2799855" y="1765662"/>
                </a:lnTo>
                <a:lnTo>
                  <a:pt x="2836234" y="1716291"/>
                </a:lnTo>
                <a:lnTo>
                  <a:pt x="2872612" y="1659125"/>
                </a:lnTo>
                <a:lnTo>
                  <a:pt x="2908991" y="1599360"/>
                </a:lnTo>
                <a:lnTo>
                  <a:pt x="2942771" y="1536997"/>
                </a:lnTo>
                <a:lnTo>
                  <a:pt x="2976551" y="1469437"/>
                </a:lnTo>
                <a:lnTo>
                  <a:pt x="3044112" y="1326521"/>
                </a:lnTo>
                <a:lnTo>
                  <a:pt x="3112971" y="1170612"/>
                </a:lnTo>
                <a:lnTo>
                  <a:pt x="3177933" y="1006908"/>
                </a:lnTo>
                <a:lnTo>
                  <a:pt x="3245493" y="838008"/>
                </a:lnTo>
                <a:lnTo>
                  <a:pt x="3339038" y="589853"/>
                </a:lnTo>
                <a:lnTo>
                  <a:pt x="3388409" y="470324"/>
                </a:lnTo>
                <a:lnTo>
                  <a:pt x="3440379" y="355991"/>
                </a:lnTo>
                <a:lnTo>
                  <a:pt x="3489750" y="249454"/>
                </a:lnTo>
                <a:lnTo>
                  <a:pt x="3539121" y="153310"/>
                </a:lnTo>
                <a:lnTo>
                  <a:pt x="3562507" y="109136"/>
                </a:lnTo>
                <a:lnTo>
                  <a:pt x="3585893" y="70159"/>
                </a:lnTo>
                <a:lnTo>
                  <a:pt x="3609280" y="3118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525076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 nodePh="1">
                                  <p:stCondLst>
                                    <p:cond delay="15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924DD22A-51C1-452A-BF52-3467EB55EA0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019148" y="0"/>
            <a:ext cx="7172853" cy="6858001"/>
          </a:xfrm>
          <a:custGeom>
            <a:avLst/>
            <a:gdLst>
              <a:gd name="connsiteX0" fmla="*/ 2583807 w 7172853"/>
              <a:gd name="connsiteY0" fmla="*/ 0 h 6858001"/>
              <a:gd name="connsiteX1" fmla="*/ 7172853 w 7172853"/>
              <a:gd name="connsiteY1" fmla="*/ 0 h 6858001"/>
              <a:gd name="connsiteX2" fmla="*/ 7172853 w 7172853"/>
              <a:gd name="connsiteY2" fmla="*/ 6858001 h 6858001"/>
              <a:gd name="connsiteX3" fmla="*/ 2280212 w 7172853"/>
              <a:gd name="connsiteY3" fmla="*/ 6858001 h 6858001"/>
              <a:gd name="connsiteX4" fmla="*/ 631186 w 7172853"/>
              <a:gd name="connsiteY4" fmla="*/ 5905936 h 6858001"/>
              <a:gd name="connsiteX5" fmla="*/ 169281 w 7172853"/>
              <a:gd name="connsiteY5" fmla="*/ 418208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72853" h="6858001">
                <a:moveTo>
                  <a:pt x="2583807" y="0"/>
                </a:moveTo>
                <a:lnTo>
                  <a:pt x="7172853" y="0"/>
                </a:lnTo>
                <a:lnTo>
                  <a:pt x="7172853" y="6858001"/>
                </a:lnTo>
                <a:lnTo>
                  <a:pt x="2280212" y="6858001"/>
                </a:lnTo>
                <a:lnTo>
                  <a:pt x="631186" y="5905936"/>
                </a:lnTo>
                <a:cubicBezTo>
                  <a:pt x="27605" y="5557458"/>
                  <a:pt x="-179197" y="4785662"/>
                  <a:pt x="169281" y="4182081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293131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xmlns="" id="{806F6843-84B5-4A5D-BDF4-EB7B1BC6C05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461087" y="1578482"/>
            <a:ext cx="3446736" cy="3701452"/>
          </a:xfrm>
          <a:custGeom>
            <a:avLst/>
            <a:gdLst>
              <a:gd name="connsiteX0" fmla="*/ 2241310 w 3446736"/>
              <a:gd name="connsiteY0" fmla="*/ 1294199 h 3701452"/>
              <a:gd name="connsiteX1" fmla="*/ 2234613 w 3446736"/>
              <a:gd name="connsiteY1" fmla="*/ 1307593 h 3701452"/>
              <a:gd name="connsiteX2" fmla="*/ 2206038 w 3446736"/>
              <a:gd name="connsiteY2" fmla="*/ 1345693 h 3701452"/>
              <a:gd name="connsiteX3" fmla="*/ 2177463 w 3446736"/>
              <a:gd name="connsiteY3" fmla="*/ 1364743 h 3701452"/>
              <a:gd name="connsiteX4" fmla="*/ 2129838 w 3446736"/>
              <a:gd name="connsiteY4" fmla="*/ 1326643 h 3701452"/>
              <a:gd name="connsiteX5" fmla="*/ 2120313 w 3446736"/>
              <a:gd name="connsiteY5" fmla="*/ 1374268 h 3701452"/>
              <a:gd name="connsiteX6" fmla="*/ 2091738 w 3446736"/>
              <a:gd name="connsiteY6" fmla="*/ 1402843 h 3701452"/>
              <a:gd name="connsiteX7" fmla="*/ 1967913 w 3446736"/>
              <a:gd name="connsiteY7" fmla="*/ 1412368 h 3701452"/>
              <a:gd name="connsiteX8" fmla="*/ 1891713 w 3446736"/>
              <a:gd name="connsiteY8" fmla="*/ 1364743 h 3701452"/>
              <a:gd name="connsiteX9" fmla="*/ 1796463 w 3446736"/>
              <a:gd name="connsiteY9" fmla="*/ 1421893 h 3701452"/>
              <a:gd name="connsiteX10" fmla="*/ 1453563 w 3446736"/>
              <a:gd name="connsiteY10" fmla="*/ 1698118 h 3701452"/>
              <a:gd name="connsiteX11" fmla="*/ 1272588 w 3446736"/>
              <a:gd name="connsiteY11" fmla="*/ 1926718 h 3701452"/>
              <a:gd name="connsiteX12" fmla="*/ 1205913 w 3446736"/>
              <a:gd name="connsiteY12" fmla="*/ 1917193 h 3701452"/>
              <a:gd name="connsiteX13" fmla="*/ 1167813 w 3446736"/>
              <a:gd name="connsiteY13" fmla="*/ 2031493 h 3701452"/>
              <a:gd name="connsiteX14" fmla="*/ 920163 w 3446736"/>
              <a:gd name="connsiteY14" fmla="*/ 2374393 h 3701452"/>
              <a:gd name="connsiteX15" fmla="*/ 824913 w 3446736"/>
              <a:gd name="connsiteY15" fmla="*/ 2650618 h 3701452"/>
              <a:gd name="connsiteX16" fmla="*/ 834438 w 3446736"/>
              <a:gd name="connsiteY16" fmla="*/ 2764918 h 3701452"/>
              <a:gd name="connsiteX17" fmla="*/ 1120188 w 3446736"/>
              <a:gd name="connsiteY17" fmla="*/ 2841118 h 3701452"/>
              <a:gd name="connsiteX18" fmla="*/ 1625013 w 3446736"/>
              <a:gd name="connsiteY18" fmla="*/ 2783968 h 3701452"/>
              <a:gd name="connsiteX19" fmla="*/ 1834563 w 3446736"/>
              <a:gd name="connsiteY19" fmla="*/ 2783968 h 3701452"/>
              <a:gd name="connsiteX20" fmla="*/ 1844088 w 3446736"/>
              <a:gd name="connsiteY20" fmla="*/ 2745868 h 3701452"/>
              <a:gd name="connsiteX21" fmla="*/ 1891713 w 3446736"/>
              <a:gd name="connsiteY21" fmla="*/ 2745868 h 3701452"/>
              <a:gd name="connsiteX22" fmla="*/ 2234613 w 3446736"/>
              <a:gd name="connsiteY22" fmla="*/ 2622043 h 3701452"/>
              <a:gd name="connsiteX23" fmla="*/ 2596563 w 3446736"/>
              <a:gd name="connsiteY23" fmla="*/ 2450593 h 3701452"/>
              <a:gd name="connsiteX24" fmla="*/ 2615613 w 3446736"/>
              <a:gd name="connsiteY24" fmla="*/ 2393443 h 3701452"/>
              <a:gd name="connsiteX25" fmla="*/ 2672763 w 3446736"/>
              <a:gd name="connsiteY25" fmla="*/ 2307718 h 3701452"/>
              <a:gd name="connsiteX26" fmla="*/ 2701338 w 3446736"/>
              <a:gd name="connsiteY26" fmla="*/ 2231518 h 3701452"/>
              <a:gd name="connsiteX27" fmla="*/ 2701338 w 3446736"/>
              <a:gd name="connsiteY27" fmla="*/ 2193418 h 3701452"/>
              <a:gd name="connsiteX28" fmla="*/ 2653713 w 3446736"/>
              <a:gd name="connsiteY28" fmla="*/ 2155318 h 3701452"/>
              <a:gd name="connsiteX29" fmla="*/ 2663238 w 3446736"/>
              <a:gd name="connsiteY29" fmla="*/ 2079118 h 3701452"/>
              <a:gd name="connsiteX30" fmla="*/ 2663238 w 3446736"/>
              <a:gd name="connsiteY30" fmla="*/ 2041018 h 3701452"/>
              <a:gd name="connsiteX31" fmla="*/ 2415588 w 3446736"/>
              <a:gd name="connsiteY31" fmla="*/ 1698118 h 3701452"/>
              <a:gd name="connsiteX32" fmla="*/ 2367963 w 3446736"/>
              <a:gd name="connsiteY32" fmla="*/ 1498093 h 3701452"/>
              <a:gd name="connsiteX33" fmla="*/ 2253663 w 3446736"/>
              <a:gd name="connsiteY33" fmla="*/ 1307593 h 3701452"/>
              <a:gd name="connsiteX34" fmla="*/ 2241310 w 3446736"/>
              <a:gd name="connsiteY34" fmla="*/ 1294199 h 3701452"/>
              <a:gd name="connsiteX35" fmla="*/ 2258649 w 3446736"/>
              <a:gd name="connsiteY35" fmla="*/ 138 h 3701452"/>
              <a:gd name="connsiteX36" fmla="*/ 2272713 w 3446736"/>
              <a:gd name="connsiteY36" fmla="*/ 12193 h 3701452"/>
              <a:gd name="connsiteX37" fmla="*/ 2415588 w 3446736"/>
              <a:gd name="connsiteY37" fmla="*/ 59818 h 3701452"/>
              <a:gd name="connsiteX38" fmla="*/ 2567988 w 3446736"/>
              <a:gd name="connsiteY38" fmla="*/ 136018 h 3701452"/>
              <a:gd name="connsiteX39" fmla="*/ 2567988 w 3446736"/>
              <a:gd name="connsiteY39" fmla="*/ 193168 h 3701452"/>
              <a:gd name="connsiteX40" fmla="*/ 2606088 w 3446736"/>
              <a:gd name="connsiteY40" fmla="*/ 231268 h 3701452"/>
              <a:gd name="connsiteX41" fmla="*/ 2739438 w 3446736"/>
              <a:gd name="connsiteY41" fmla="*/ 374143 h 3701452"/>
              <a:gd name="connsiteX42" fmla="*/ 2739438 w 3446736"/>
              <a:gd name="connsiteY42" fmla="*/ 421768 h 3701452"/>
              <a:gd name="connsiteX43" fmla="*/ 2787063 w 3446736"/>
              <a:gd name="connsiteY43" fmla="*/ 402718 h 3701452"/>
              <a:gd name="connsiteX44" fmla="*/ 2863263 w 3446736"/>
              <a:gd name="connsiteY44" fmla="*/ 412243 h 3701452"/>
              <a:gd name="connsiteX45" fmla="*/ 2882313 w 3446736"/>
              <a:gd name="connsiteY45" fmla="*/ 602743 h 3701452"/>
              <a:gd name="connsiteX46" fmla="*/ 2882313 w 3446736"/>
              <a:gd name="connsiteY46" fmla="*/ 688468 h 3701452"/>
              <a:gd name="connsiteX47" fmla="*/ 2796588 w 3446736"/>
              <a:gd name="connsiteY47" fmla="*/ 793243 h 3701452"/>
              <a:gd name="connsiteX48" fmla="*/ 2787063 w 3446736"/>
              <a:gd name="connsiteY48" fmla="*/ 821818 h 3701452"/>
              <a:gd name="connsiteX49" fmla="*/ 2844213 w 3446736"/>
              <a:gd name="connsiteY49" fmla="*/ 869443 h 3701452"/>
              <a:gd name="connsiteX50" fmla="*/ 2844213 w 3446736"/>
              <a:gd name="connsiteY50" fmla="*/ 926593 h 3701452"/>
              <a:gd name="connsiteX51" fmla="*/ 2844213 w 3446736"/>
              <a:gd name="connsiteY51" fmla="*/ 974218 h 3701452"/>
              <a:gd name="connsiteX52" fmla="*/ 3082338 w 3446736"/>
              <a:gd name="connsiteY52" fmla="*/ 1383793 h 3701452"/>
              <a:gd name="connsiteX53" fmla="*/ 3215688 w 3446736"/>
              <a:gd name="connsiteY53" fmla="*/ 1755268 h 3701452"/>
              <a:gd name="connsiteX54" fmla="*/ 3320463 w 3446736"/>
              <a:gd name="connsiteY54" fmla="*/ 1898143 h 3701452"/>
              <a:gd name="connsiteX55" fmla="*/ 3329988 w 3446736"/>
              <a:gd name="connsiteY55" fmla="*/ 1936243 h 3701452"/>
              <a:gd name="connsiteX56" fmla="*/ 3339513 w 3446736"/>
              <a:gd name="connsiteY56" fmla="*/ 2069593 h 3701452"/>
              <a:gd name="connsiteX57" fmla="*/ 3434763 w 3446736"/>
              <a:gd name="connsiteY57" fmla="*/ 2383918 h 3701452"/>
              <a:gd name="connsiteX58" fmla="*/ 3415713 w 3446736"/>
              <a:gd name="connsiteY58" fmla="*/ 2774443 h 3701452"/>
              <a:gd name="connsiteX59" fmla="*/ 3168063 w 3446736"/>
              <a:gd name="connsiteY59" fmla="*/ 3098293 h 3701452"/>
              <a:gd name="connsiteX60" fmla="*/ 2910888 w 3446736"/>
              <a:gd name="connsiteY60" fmla="*/ 3231643 h 3701452"/>
              <a:gd name="connsiteX61" fmla="*/ 2777538 w 3446736"/>
              <a:gd name="connsiteY61" fmla="*/ 3374518 h 3701452"/>
              <a:gd name="connsiteX62" fmla="*/ 2491788 w 3446736"/>
              <a:gd name="connsiteY62" fmla="*/ 3422143 h 3701452"/>
              <a:gd name="connsiteX63" fmla="*/ 2263188 w 3446736"/>
              <a:gd name="connsiteY63" fmla="*/ 3536443 h 3701452"/>
              <a:gd name="connsiteX64" fmla="*/ 1872663 w 3446736"/>
              <a:gd name="connsiteY64" fmla="*/ 3593593 h 3701452"/>
              <a:gd name="connsiteX65" fmla="*/ 1501188 w 3446736"/>
              <a:gd name="connsiteY65" fmla="*/ 3688843 h 3701452"/>
              <a:gd name="connsiteX66" fmla="*/ 1272588 w 3446736"/>
              <a:gd name="connsiteY66" fmla="*/ 3698368 h 3701452"/>
              <a:gd name="connsiteX67" fmla="*/ 1158288 w 3446736"/>
              <a:gd name="connsiteY67" fmla="*/ 3660268 h 3701452"/>
              <a:gd name="connsiteX68" fmla="*/ 748713 w 3446736"/>
              <a:gd name="connsiteY68" fmla="*/ 3660268 h 3701452"/>
              <a:gd name="connsiteX69" fmla="*/ 224838 w 3446736"/>
              <a:gd name="connsiteY69" fmla="*/ 3364993 h 3701452"/>
              <a:gd name="connsiteX70" fmla="*/ 5763 w 3446736"/>
              <a:gd name="connsiteY70" fmla="*/ 2641093 h 3701452"/>
              <a:gd name="connsiteX71" fmla="*/ 434388 w 3446736"/>
              <a:gd name="connsiteY71" fmla="*/ 1555243 h 3701452"/>
              <a:gd name="connsiteX72" fmla="*/ 863013 w 3446736"/>
              <a:gd name="connsiteY72" fmla="*/ 1078993 h 3701452"/>
              <a:gd name="connsiteX73" fmla="*/ 882063 w 3446736"/>
              <a:gd name="connsiteY73" fmla="*/ 1078993 h 3701452"/>
              <a:gd name="connsiteX74" fmla="*/ 948738 w 3446736"/>
              <a:gd name="connsiteY74" fmla="*/ 1088518 h 3701452"/>
              <a:gd name="connsiteX75" fmla="*/ 1253538 w 3446736"/>
              <a:gd name="connsiteY75" fmla="*/ 764668 h 3701452"/>
              <a:gd name="connsiteX76" fmla="*/ 1358313 w 3446736"/>
              <a:gd name="connsiteY76" fmla="*/ 697993 h 3701452"/>
              <a:gd name="connsiteX77" fmla="*/ 1577388 w 3446736"/>
              <a:gd name="connsiteY77" fmla="*/ 555118 h 3701452"/>
              <a:gd name="connsiteX78" fmla="*/ 1605963 w 3446736"/>
              <a:gd name="connsiteY78" fmla="*/ 545593 h 3701452"/>
              <a:gd name="connsiteX79" fmla="*/ 1605963 w 3446736"/>
              <a:gd name="connsiteY79" fmla="*/ 488443 h 3701452"/>
              <a:gd name="connsiteX80" fmla="*/ 1605963 w 3446736"/>
              <a:gd name="connsiteY80" fmla="*/ 469393 h 3701452"/>
              <a:gd name="connsiteX81" fmla="*/ 1767888 w 3446736"/>
              <a:gd name="connsiteY81" fmla="*/ 374143 h 3701452"/>
              <a:gd name="connsiteX82" fmla="*/ 1872663 w 3446736"/>
              <a:gd name="connsiteY82" fmla="*/ 231268 h 3701452"/>
              <a:gd name="connsiteX83" fmla="*/ 1920288 w 3446736"/>
              <a:gd name="connsiteY83" fmla="*/ 221743 h 3701452"/>
              <a:gd name="connsiteX84" fmla="*/ 2034588 w 3446736"/>
              <a:gd name="connsiteY84" fmla="*/ 221743 h 3701452"/>
              <a:gd name="connsiteX85" fmla="*/ 2053638 w 3446736"/>
              <a:gd name="connsiteY85" fmla="*/ 202693 h 3701452"/>
              <a:gd name="connsiteX86" fmla="*/ 2129838 w 3446736"/>
              <a:gd name="connsiteY86" fmla="*/ 69343 h 3701452"/>
              <a:gd name="connsiteX87" fmla="*/ 2244138 w 3446736"/>
              <a:gd name="connsiteY87" fmla="*/ 2668 h 3701452"/>
              <a:gd name="connsiteX88" fmla="*/ 2258649 w 3446736"/>
              <a:gd name="connsiteY88" fmla="*/ 138 h 3701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</a:cxnLst>
            <a:rect l="l" t="t" r="r" b="b"/>
            <a:pathLst>
              <a:path w="3446736" h="3701452">
                <a:moveTo>
                  <a:pt x="2241310" y="1294199"/>
                </a:moveTo>
                <a:cubicBezTo>
                  <a:pt x="2232827" y="1289734"/>
                  <a:pt x="2234613" y="1307593"/>
                  <a:pt x="2234613" y="1307593"/>
                </a:cubicBezTo>
                <a:cubicBezTo>
                  <a:pt x="2226676" y="1313943"/>
                  <a:pt x="2206038" y="1345693"/>
                  <a:pt x="2206038" y="1345693"/>
                </a:cubicBezTo>
                <a:cubicBezTo>
                  <a:pt x="2196513" y="1355218"/>
                  <a:pt x="2190163" y="1367918"/>
                  <a:pt x="2177463" y="1364743"/>
                </a:cubicBezTo>
                <a:cubicBezTo>
                  <a:pt x="2164763" y="1361568"/>
                  <a:pt x="2139363" y="1325055"/>
                  <a:pt x="2129838" y="1326643"/>
                </a:cubicBezTo>
                <a:cubicBezTo>
                  <a:pt x="2120313" y="1328230"/>
                  <a:pt x="2120313" y="1374268"/>
                  <a:pt x="2120313" y="1374268"/>
                </a:cubicBezTo>
                <a:cubicBezTo>
                  <a:pt x="2113963" y="1386968"/>
                  <a:pt x="2117138" y="1396493"/>
                  <a:pt x="2091738" y="1402843"/>
                </a:cubicBezTo>
                <a:cubicBezTo>
                  <a:pt x="2066338" y="1409193"/>
                  <a:pt x="2006013" y="1415543"/>
                  <a:pt x="1967913" y="1412368"/>
                </a:cubicBezTo>
                <a:cubicBezTo>
                  <a:pt x="1929813" y="1409193"/>
                  <a:pt x="1920288" y="1363155"/>
                  <a:pt x="1891713" y="1364743"/>
                </a:cubicBezTo>
                <a:cubicBezTo>
                  <a:pt x="1863138" y="1366331"/>
                  <a:pt x="1869488" y="1366331"/>
                  <a:pt x="1796463" y="1421893"/>
                </a:cubicBezTo>
                <a:cubicBezTo>
                  <a:pt x="1723438" y="1477455"/>
                  <a:pt x="1540876" y="1613980"/>
                  <a:pt x="1453563" y="1698118"/>
                </a:cubicBezTo>
                <a:cubicBezTo>
                  <a:pt x="1366250" y="1782256"/>
                  <a:pt x="1313863" y="1890206"/>
                  <a:pt x="1272588" y="1926718"/>
                </a:cubicBezTo>
                <a:cubicBezTo>
                  <a:pt x="1231313" y="1963230"/>
                  <a:pt x="1223375" y="1899731"/>
                  <a:pt x="1205913" y="1917193"/>
                </a:cubicBezTo>
                <a:cubicBezTo>
                  <a:pt x="1188451" y="1934655"/>
                  <a:pt x="1215438" y="1955293"/>
                  <a:pt x="1167813" y="2031493"/>
                </a:cubicBezTo>
                <a:cubicBezTo>
                  <a:pt x="1120188" y="2107693"/>
                  <a:pt x="977313" y="2271206"/>
                  <a:pt x="920163" y="2374393"/>
                </a:cubicBezTo>
                <a:cubicBezTo>
                  <a:pt x="863013" y="2477581"/>
                  <a:pt x="839200" y="2585531"/>
                  <a:pt x="824913" y="2650618"/>
                </a:cubicBezTo>
                <a:cubicBezTo>
                  <a:pt x="810626" y="2715705"/>
                  <a:pt x="785225" y="2733168"/>
                  <a:pt x="834438" y="2764918"/>
                </a:cubicBezTo>
                <a:cubicBezTo>
                  <a:pt x="883650" y="2796668"/>
                  <a:pt x="988426" y="2837943"/>
                  <a:pt x="1120188" y="2841118"/>
                </a:cubicBezTo>
                <a:cubicBezTo>
                  <a:pt x="1251950" y="2844293"/>
                  <a:pt x="1505951" y="2793493"/>
                  <a:pt x="1625013" y="2783968"/>
                </a:cubicBezTo>
                <a:cubicBezTo>
                  <a:pt x="1744075" y="2774443"/>
                  <a:pt x="1834563" y="2783968"/>
                  <a:pt x="1834563" y="2783968"/>
                </a:cubicBezTo>
                <a:cubicBezTo>
                  <a:pt x="1871075" y="2777618"/>
                  <a:pt x="1834563" y="2752218"/>
                  <a:pt x="1844088" y="2745868"/>
                </a:cubicBezTo>
                <a:cubicBezTo>
                  <a:pt x="1853613" y="2739518"/>
                  <a:pt x="1826626" y="2766505"/>
                  <a:pt x="1891713" y="2745868"/>
                </a:cubicBezTo>
                <a:cubicBezTo>
                  <a:pt x="1956800" y="2725231"/>
                  <a:pt x="2117138" y="2671255"/>
                  <a:pt x="2234613" y="2622043"/>
                </a:cubicBezTo>
                <a:cubicBezTo>
                  <a:pt x="2352088" y="2572831"/>
                  <a:pt x="2533063" y="2488693"/>
                  <a:pt x="2596563" y="2450593"/>
                </a:cubicBezTo>
                <a:cubicBezTo>
                  <a:pt x="2660063" y="2412493"/>
                  <a:pt x="2602913" y="2417256"/>
                  <a:pt x="2615613" y="2393443"/>
                </a:cubicBezTo>
                <a:cubicBezTo>
                  <a:pt x="2628313" y="2369631"/>
                  <a:pt x="2658476" y="2334706"/>
                  <a:pt x="2672763" y="2307718"/>
                </a:cubicBezTo>
                <a:cubicBezTo>
                  <a:pt x="2687051" y="2280731"/>
                  <a:pt x="2701338" y="2231518"/>
                  <a:pt x="2701338" y="2231518"/>
                </a:cubicBezTo>
                <a:cubicBezTo>
                  <a:pt x="2706100" y="2212468"/>
                  <a:pt x="2709275" y="2206118"/>
                  <a:pt x="2701338" y="2193418"/>
                </a:cubicBezTo>
                <a:cubicBezTo>
                  <a:pt x="2693401" y="2180718"/>
                  <a:pt x="2660063" y="2174368"/>
                  <a:pt x="2653713" y="2155318"/>
                </a:cubicBezTo>
                <a:cubicBezTo>
                  <a:pt x="2647363" y="2136268"/>
                  <a:pt x="2663238" y="2079118"/>
                  <a:pt x="2663238" y="2079118"/>
                </a:cubicBezTo>
                <a:cubicBezTo>
                  <a:pt x="2664825" y="2060068"/>
                  <a:pt x="2704513" y="2104518"/>
                  <a:pt x="2663238" y="2041018"/>
                </a:cubicBezTo>
                <a:cubicBezTo>
                  <a:pt x="2621963" y="1977518"/>
                  <a:pt x="2464800" y="1788605"/>
                  <a:pt x="2415588" y="1698118"/>
                </a:cubicBezTo>
                <a:cubicBezTo>
                  <a:pt x="2366376" y="1607631"/>
                  <a:pt x="2394950" y="1563180"/>
                  <a:pt x="2367963" y="1498093"/>
                </a:cubicBezTo>
                <a:cubicBezTo>
                  <a:pt x="2340976" y="1433006"/>
                  <a:pt x="2253663" y="1307593"/>
                  <a:pt x="2253663" y="1307593"/>
                </a:cubicBezTo>
                <a:cubicBezTo>
                  <a:pt x="2248107" y="1299656"/>
                  <a:pt x="2244138" y="1295687"/>
                  <a:pt x="2241310" y="1294199"/>
                </a:cubicBezTo>
                <a:close/>
                <a:moveTo>
                  <a:pt x="2258649" y="138"/>
                </a:moveTo>
                <a:cubicBezTo>
                  <a:pt x="2270034" y="1477"/>
                  <a:pt x="2272713" y="12193"/>
                  <a:pt x="2272713" y="12193"/>
                </a:cubicBezTo>
                <a:cubicBezTo>
                  <a:pt x="2301288" y="21718"/>
                  <a:pt x="2366376" y="39181"/>
                  <a:pt x="2415588" y="59818"/>
                </a:cubicBezTo>
                <a:cubicBezTo>
                  <a:pt x="2464800" y="80455"/>
                  <a:pt x="2542588" y="113793"/>
                  <a:pt x="2567988" y="136018"/>
                </a:cubicBezTo>
                <a:cubicBezTo>
                  <a:pt x="2593388" y="158243"/>
                  <a:pt x="2567988" y="193168"/>
                  <a:pt x="2567988" y="193168"/>
                </a:cubicBezTo>
                <a:cubicBezTo>
                  <a:pt x="2574338" y="209043"/>
                  <a:pt x="2577513" y="201106"/>
                  <a:pt x="2606088" y="231268"/>
                </a:cubicBezTo>
                <a:cubicBezTo>
                  <a:pt x="2634663" y="261430"/>
                  <a:pt x="2717213" y="342393"/>
                  <a:pt x="2739438" y="374143"/>
                </a:cubicBezTo>
                <a:cubicBezTo>
                  <a:pt x="2761663" y="405893"/>
                  <a:pt x="2731501" y="417005"/>
                  <a:pt x="2739438" y="421768"/>
                </a:cubicBezTo>
                <a:cubicBezTo>
                  <a:pt x="2747376" y="426530"/>
                  <a:pt x="2766426" y="404305"/>
                  <a:pt x="2787063" y="402718"/>
                </a:cubicBezTo>
                <a:cubicBezTo>
                  <a:pt x="2807700" y="401131"/>
                  <a:pt x="2847388" y="378906"/>
                  <a:pt x="2863263" y="412243"/>
                </a:cubicBezTo>
                <a:cubicBezTo>
                  <a:pt x="2879138" y="445580"/>
                  <a:pt x="2879138" y="556706"/>
                  <a:pt x="2882313" y="602743"/>
                </a:cubicBezTo>
                <a:cubicBezTo>
                  <a:pt x="2885488" y="648780"/>
                  <a:pt x="2896601" y="656718"/>
                  <a:pt x="2882313" y="688468"/>
                </a:cubicBezTo>
                <a:cubicBezTo>
                  <a:pt x="2868026" y="720218"/>
                  <a:pt x="2796588" y="793243"/>
                  <a:pt x="2796588" y="793243"/>
                </a:cubicBezTo>
                <a:cubicBezTo>
                  <a:pt x="2780713" y="815468"/>
                  <a:pt x="2779126" y="809118"/>
                  <a:pt x="2787063" y="821818"/>
                </a:cubicBezTo>
                <a:cubicBezTo>
                  <a:pt x="2795000" y="834518"/>
                  <a:pt x="2834688" y="851980"/>
                  <a:pt x="2844213" y="869443"/>
                </a:cubicBezTo>
                <a:cubicBezTo>
                  <a:pt x="2853738" y="886905"/>
                  <a:pt x="2844213" y="926593"/>
                  <a:pt x="2844213" y="926593"/>
                </a:cubicBezTo>
                <a:cubicBezTo>
                  <a:pt x="2844213" y="944055"/>
                  <a:pt x="2804526" y="898018"/>
                  <a:pt x="2844213" y="974218"/>
                </a:cubicBezTo>
                <a:cubicBezTo>
                  <a:pt x="2883900" y="1050418"/>
                  <a:pt x="3020426" y="1253618"/>
                  <a:pt x="3082338" y="1383793"/>
                </a:cubicBezTo>
                <a:cubicBezTo>
                  <a:pt x="3144251" y="1513968"/>
                  <a:pt x="3176001" y="1669543"/>
                  <a:pt x="3215688" y="1755268"/>
                </a:cubicBezTo>
                <a:cubicBezTo>
                  <a:pt x="3255375" y="1840993"/>
                  <a:pt x="3320463" y="1898143"/>
                  <a:pt x="3320463" y="1898143"/>
                </a:cubicBezTo>
                <a:cubicBezTo>
                  <a:pt x="3339513" y="1928305"/>
                  <a:pt x="3326813" y="1907668"/>
                  <a:pt x="3329988" y="1936243"/>
                </a:cubicBezTo>
                <a:cubicBezTo>
                  <a:pt x="3333163" y="1964818"/>
                  <a:pt x="3322051" y="1994981"/>
                  <a:pt x="3339513" y="2069593"/>
                </a:cubicBezTo>
                <a:cubicBezTo>
                  <a:pt x="3356975" y="2144205"/>
                  <a:pt x="3422063" y="2266443"/>
                  <a:pt x="3434763" y="2383918"/>
                </a:cubicBezTo>
                <a:cubicBezTo>
                  <a:pt x="3447463" y="2501393"/>
                  <a:pt x="3460163" y="2655381"/>
                  <a:pt x="3415713" y="2774443"/>
                </a:cubicBezTo>
                <a:cubicBezTo>
                  <a:pt x="3371263" y="2893505"/>
                  <a:pt x="3252200" y="3022093"/>
                  <a:pt x="3168063" y="3098293"/>
                </a:cubicBezTo>
                <a:cubicBezTo>
                  <a:pt x="3083926" y="3174493"/>
                  <a:pt x="2975975" y="3185606"/>
                  <a:pt x="2910888" y="3231643"/>
                </a:cubicBezTo>
                <a:cubicBezTo>
                  <a:pt x="2845801" y="3277680"/>
                  <a:pt x="2847388" y="3342768"/>
                  <a:pt x="2777538" y="3374518"/>
                </a:cubicBezTo>
                <a:cubicBezTo>
                  <a:pt x="2707688" y="3406268"/>
                  <a:pt x="2577513" y="3395155"/>
                  <a:pt x="2491788" y="3422143"/>
                </a:cubicBezTo>
                <a:cubicBezTo>
                  <a:pt x="2406063" y="3449130"/>
                  <a:pt x="2366375" y="3507868"/>
                  <a:pt x="2263188" y="3536443"/>
                </a:cubicBezTo>
                <a:cubicBezTo>
                  <a:pt x="2160001" y="3565018"/>
                  <a:pt x="1999663" y="3568193"/>
                  <a:pt x="1872663" y="3593593"/>
                </a:cubicBezTo>
                <a:cubicBezTo>
                  <a:pt x="1745663" y="3618993"/>
                  <a:pt x="1601200" y="3671381"/>
                  <a:pt x="1501188" y="3688843"/>
                </a:cubicBezTo>
                <a:cubicBezTo>
                  <a:pt x="1401176" y="3706305"/>
                  <a:pt x="1324975" y="3701543"/>
                  <a:pt x="1272588" y="3698368"/>
                </a:cubicBezTo>
                <a:cubicBezTo>
                  <a:pt x="1220201" y="3695193"/>
                  <a:pt x="1245601" y="3666618"/>
                  <a:pt x="1158288" y="3660268"/>
                </a:cubicBezTo>
                <a:cubicBezTo>
                  <a:pt x="1070975" y="3653918"/>
                  <a:pt x="904288" y="3709480"/>
                  <a:pt x="748713" y="3660268"/>
                </a:cubicBezTo>
                <a:cubicBezTo>
                  <a:pt x="593138" y="3611056"/>
                  <a:pt x="348663" y="3534855"/>
                  <a:pt x="224838" y="3364993"/>
                </a:cubicBezTo>
                <a:cubicBezTo>
                  <a:pt x="101013" y="3195130"/>
                  <a:pt x="-29162" y="2942718"/>
                  <a:pt x="5763" y="2641093"/>
                </a:cubicBezTo>
                <a:cubicBezTo>
                  <a:pt x="40688" y="2339468"/>
                  <a:pt x="291513" y="1815593"/>
                  <a:pt x="434388" y="1555243"/>
                </a:cubicBezTo>
                <a:cubicBezTo>
                  <a:pt x="577263" y="1294893"/>
                  <a:pt x="863013" y="1078993"/>
                  <a:pt x="863013" y="1078993"/>
                </a:cubicBezTo>
                <a:cubicBezTo>
                  <a:pt x="937625" y="999618"/>
                  <a:pt x="867776" y="1077406"/>
                  <a:pt x="882063" y="1078993"/>
                </a:cubicBezTo>
                <a:cubicBezTo>
                  <a:pt x="896350" y="1080580"/>
                  <a:pt x="886826" y="1140905"/>
                  <a:pt x="948738" y="1088518"/>
                </a:cubicBezTo>
                <a:cubicBezTo>
                  <a:pt x="1010650" y="1036131"/>
                  <a:pt x="1185276" y="829755"/>
                  <a:pt x="1253538" y="764668"/>
                </a:cubicBezTo>
                <a:cubicBezTo>
                  <a:pt x="1321800" y="699581"/>
                  <a:pt x="1358313" y="697993"/>
                  <a:pt x="1358313" y="697993"/>
                </a:cubicBezTo>
                <a:lnTo>
                  <a:pt x="1577388" y="555118"/>
                </a:lnTo>
                <a:cubicBezTo>
                  <a:pt x="1618663" y="529718"/>
                  <a:pt x="1601201" y="556705"/>
                  <a:pt x="1605963" y="545593"/>
                </a:cubicBezTo>
                <a:cubicBezTo>
                  <a:pt x="1610725" y="534481"/>
                  <a:pt x="1605963" y="488443"/>
                  <a:pt x="1605963" y="488443"/>
                </a:cubicBezTo>
                <a:cubicBezTo>
                  <a:pt x="1605963" y="475743"/>
                  <a:pt x="1578976" y="488443"/>
                  <a:pt x="1605963" y="469393"/>
                </a:cubicBezTo>
                <a:cubicBezTo>
                  <a:pt x="1632950" y="450343"/>
                  <a:pt x="1723438" y="413830"/>
                  <a:pt x="1767888" y="374143"/>
                </a:cubicBezTo>
                <a:cubicBezTo>
                  <a:pt x="1812338" y="334455"/>
                  <a:pt x="1847263" y="256668"/>
                  <a:pt x="1872663" y="231268"/>
                </a:cubicBezTo>
                <a:cubicBezTo>
                  <a:pt x="1898063" y="205868"/>
                  <a:pt x="1893301" y="223330"/>
                  <a:pt x="1920288" y="221743"/>
                </a:cubicBezTo>
                <a:cubicBezTo>
                  <a:pt x="1947275" y="220156"/>
                  <a:pt x="2012363" y="224918"/>
                  <a:pt x="2034588" y="221743"/>
                </a:cubicBezTo>
                <a:cubicBezTo>
                  <a:pt x="2056813" y="218568"/>
                  <a:pt x="2037763" y="228093"/>
                  <a:pt x="2053638" y="202693"/>
                </a:cubicBezTo>
                <a:cubicBezTo>
                  <a:pt x="2069513" y="177293"/>
                  <a:pt x="2098088" y="102680"/>
                  <a:pt x="2129838" y="69343"/>
                </a:cubicBezTo>
                <a:cubicBezTo>
                  <a:pt x="2161588" y="36006"/>
                  <a:pt x="2244138" y="2668"/>
                  <a:pt x="2244138" y="2668"/>
                </a:cubicBezTo>
                <a:cubicBezTo>
                  <a:pt x="2250091" y="287"/>
                  <a:pt x="2254854" y="-309"/>
                  <a:pt x="2258649" y="138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932408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 nodePh="1">
                                  <p:stCondLst>
                                    <p:cond delay="15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xmlns="" id="{6BD59B9B-5990-419F-BEF3-EF40C46D045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85889" y="1852613"/>
            <a:ext cx="3786187" cy="3646487"/>
          </a:xfrm>
          <a:custGeom>
            <a:avLst/>
            <a:gdLst>
              <a:gd name="connsiteX0" fmla="*/ 3038475 w 3786187"/>
              <a:gd name="connsiteY0" fmla="*/ 0 h 3646487"/>
              <a:gd name="connsiteX1" fmla="*/ 3130550 w 3786187"/>
              <a:gd name="connsiteY1" fmla="*/ 0 h 3646487"/>
              <a:gd name="connsiteX2" fmla="*/ 3208337 w 3786187"/>
              <a:gd name="connsiteY2" fmla="*/ 0 h 3646487"/>
              <a:gd name="connsiteX3" fmla="*/ 3281362 w 3786187"/>
              <a:gd name="connsiteY3" fmla="*/ 3175 h 3646487"/>
              <a:gd name="connsiteX4" fmla="*/ 3351212 w 3786187"/>
              <a:gd name="connsiteY4" fmla="*/ 9525 h 3646487"/>
              <a:gd name="connsiteX5" fmla="*/ 3417887 w 3786187"/>
              <a:gd name="connsiteY5" fmla="*/ 19050 h 3646487"/>
              <a:gd name="connsiteX6" fmla="*/ 3475037 w 3786187"/>
              <a:gd name="connsiteY6" fmla="*/ 60325 h 3646487"/>
              <a:gd name="connsiteX7" fmla="*/ 3497262 w 3786187"/>
              <a:gd name="connsiteY7" fmla="*/ 92075 h 3646487"/>
              <a:gd name="connsiteX8" fmla="*/ 3522662 w 3786187"/>
              <a:gd name="connsiteY8" fmla="*/ 123825 h 3646487"/>
              <a:gd name="connsiteX9" fmla="*/ 3554412 w 3786187"/>
              <a:gd name="connsiteY9" fmla="*/ 152400 h 3646487"/>
              <a:gd name="connsiteX10" fmla="*/ 3589337 w 3786187"/>
              <a:gd name="connsiteY10" fmla="*/ 180975 h 3646487"/>
              <a:gd name="connsiteX11" fmla="*/ 3627437 w 3786187"/>
              <a:gd name="connsiteY11" fmla="*/ 209550 h 3646487"/>
              <a:gd name="connsiteX12" fmla="*/ 3662362 w 3786187"/>
              <a:gd name="connsiteY12" fmla="*/ 244475 h 3646487"/>
              <a:gd name="connsiteX13" fmla="*/ 3697287 w 3786187"/>
              <a:gd name="connsiteY13" fmla="*/ 282575 h 3646487"/>
              <a:gd name="connsiteX14" fmla="*/ 3732212 w 3786187"/>
              <a:gd name="connsiteY14" fmla="*/ 323850 h 3646487"/>
              <a:gd name="connsiteX15" fmla="*/ 3748087 w 3786187"/>
              <a:gd name="connsiteY15" fmla="*/ 346075 h 3646487"/>
              <a:gd name="connsiteX16" fmla="*/ 3760787 w 3786187"/>
              <a:gd name="connsiteY16" fmla="*/ 371475 h 3646487"/>
              <a:gd name="connsiteX17" fmla="*/ 3770312 w 3786187"/>
              <a:gd name="connsiteY17" fmla="*/ 396875 h 3646487"/>
              <a:gd name="connsiteX18" fmla="*/ 3776662 w 3786187"/>
              <a:gd name="connsiteY18" fmla="*/ 428625 h 3646487"/>
              <a:gd name="connsiteX19" fmla="*/ 3783012 w 3786187"/>
              <a:gd name="connsiteY19" fmla="*/ 460375 h 3646487"/>
              <a:gd name="connsiteX20" fmla="*/ 3786187 w 3786187"/>
              <a:gd name="connsiteY20" fmla="*/ 495300 h 3646487"/>
              <a:gd name="connsiteX21" fmla="*/ 3783012 w 3786187"/>
              <a:gd name="connsiteY21" fmla="*/ 533400 h 3646487"/>
              <a:gd name="connsiteX22" fmla="*/ 3779837 w 3786187"/>
              <a:gd name="connsiteY22" fmla="*/ 574675 h 3646487"/>
              <a:gd name="connsiteX23" fmla="*/ 3757612 w 3786187"/>
              <a:gd name="connsiteY23" fmla="*/ 620713 h 3646487"/>
              <a:gd name="connsiteX24" fmla="*/ 3735387 w 3786187"/>
              <a:gd name="connsiteY24" fmla="*/ 639763 h 3646487"/>
              <a:gd name="connsiteX25" fmla="*/ 3709987 w 3786187"/>
              <a:gd name="connsiteY25" fmla="*/ 658813 h 3646487"/>
              <a:gd name="connsiteX26" fmla="*/ 3662362 w 3786187"/>
              <a:gd name="connsiteY26" fmla="*/ 719138 h 3646487"/>
              <a:gd name="connsiteX27" fmla="*/ 3608387 w 3786187"/>
              <a:gd name="connsiteY27" fmla="*/ 719138 h 3646487"/>
              <a:gd name="connsiteX28" fmla="*/ 3567112 w 3786187"/>
              <a:gd name="connsiteY28" fmla="*/ 722313 h 3646487"/>
              <a:gd name="connsiteX29" fmla="*/ 3538537 w 3786187"/>
              <a:gd name="connsiteY29" fmla="*/ 728663 h 3646487"/>
              <a:gd name="connsiteX30" fmla="*/ 3481387 w 3786187"/>
              <a:gd name="connsiteY30" fmla="*/ 747713 h 3646487"/>
              <a:gd name="connsiteX31" fmla="*/ 3462337 w 3786187"/>
              <a:gd name="connsiteY31" fmla="*/ 757238 h 3646487"/>
              <a:gd name="connsiteX32" fmla="*/ 3436937 w 3786187"/>
              <a:gd name="connsiteY32" fmla="*/ 766763 h 3646487"/>
              <a:gd name="connsiteX33" fmla="*/ 3386137 w 3786187"/>
              <a:gd name="connsiteY33" fmla="*/ 782638 h 3646487"/>
              <a:gd name="connsiteX34" fmla="*/ 3306762 w 3786187"/>
              <a:gd name="connsiteY34" fmla="*/ 776288 h 3646487"/>
              <a:gd name="connsiteX35" fmla="*/ 3240087 w 3786187"/>
              <a:gd name="connsiteY35" fmla="*/ 776288 h 3646487"/>
              <a:gd name="connsiteX36" fmla="*/ 3167062 w 3786187"/>
              <a:gd name="connsiteY36" fmla="*/ 779463 h 3646487"/>
              <a:gd name="connsiteX37" fmla="*/ 3092450 w 3786187"/>
              <a:gd name="connsiteY37" fmla="*/ 782638 h 3646487"/>
              <a:gd name="connsiteX38" fmla="*/ 3013075 w 3786187"/>
              <a:gd name="connsiteY38" fmla="*/ 788988 h 3646487"/>
              <a:gd name="connsiteX39" fmla="*/ 2930525 w 3786187"/>
              <a:gd name="connsiteY39" fmla="*/ 795338 h 3646487"/>
              <a:gd name="connsiteX40" fmla="*/ 2765425 w 3786187"/>
              <a:gd name="connsiteY40" fmla="*/ 817563 h 3646487"/>
              <a:gd name="connsiteX41" fmla="*/ 2606675 w 3786187"/>
              <a:gd name="connsiteY41" fmla="*/ 839788 h 3646487"/>
              <a:gd name="connsiteX42" fmla="*/ 2387600 w 3786187"/>
              <a:gd name="connsiteY42" fmla="*/ 865188 h 3646487"/>
              <a:gd name="connsiteX43" fmla="*/ 2197100 w 3786187"/>
              <a:gd name="connsiteY43" fmla="*/ 887413 h 3646487"/>
              <a:gd name="connsiteX44" fmla="*/ 2114550 w 3786187"/>
              <a:gd name="connsiteY44" fmla="*/ 1106488 h 3646487"/>
              <a:gd name="connsiteX45" fmla="*/ 2073275 w 3786187"/>
              <a:gd name="connsiteY45" fmla="*/ 1201738 h 3646487"/>
              <a:gd name="connsiteX46" fmla="*/ 2032000 w 3786187"/>
              <a:gd name="connsiteY46" fmla="*/ 1296988 h 3646487"/>
              <a:gd name="connsiteX47" fmla="*/ 1990725 w 3786187"/>
              <a:gd name="connsiteY47" fmla="*/ 1392237 h 3646487"/>
              <a:gd name="connsiteX48" fmla="*/ 1952625 w 3786187"/>
              <a:gd name="connsiteY48" fmla="*/ 1487487 h 3646487"/>
              <a:gd name="connsiteX49" fmla="*/ 1914525 w 3786187"/>
              <a:gd name="connsiteY49" fmla="*/ 1592262 h 3646487"/>
              <a:gd name="connsiteX50" fmla="*/ 1881187 w 3786187"/>
              <a:gd name="connsiteY50" fmla="*/ 1706562 h 3646487"/>
              <a:gd name="connsiteX51" fmla="*/ 1830387 w 3786187"/>
              <a:gd name="connsiteY51" fmla="*/ 1789112 h 3646487"/>
              <a:gd name="connsiteX52" fmla="*/ 1785937 w 3786187"/>
              <a:gd name="connsiteY52" fmla="*/ 1866900 h 3646487"/>
              <a:gd name="connsiteX53" fmla="*/ 1766887 w 3786187"/>
              <a:gd name="connsiteY53" fmla="*/ 1908175 h 3646487"/>
              <a:gd name="connsiteX54" fmla="*/ 1751012 w 3786187"/>
              <a:gd name="connsiteY54" fmla="*/ 1952625 h 3646487"/>
              <a:gd name="connsiteX55" fmla="*/ 1738312 w 3786187"/>
              <a:gd name="connsiteY55" fmla="*/ 1997075 h 3646487"/>
              <a:gd name="connsiteX56" fmla="*/ 1725612 w 3786187"/>
              <a:gd name="connsiteY56" fmla="*/ 2044700 h 3646487"/>
              <a:gd name="connsiteX57" fmla="*/ 1690687 w 3786187"/>
              <a:gd name="connsiteY57" fmla="*/ 2085975 h 3646487"/>
              <a:gd name="connsiteX58" fmla="*/ 1662112 w 3786187"/>
              <a:gd name="connsiteY58" fmla="*/ 2130425 h 3646487"/>
              <a:gd name="connsiteX59" fmla="*/ 1639887 w 3786187"/>
              <a:gd name="connsiteY59" fmla="*/ 2174875 h 3646487"/>
              <a:gd name="connsiteX60" fmla="*/ 1620837 w 3786187"/>
              <a:gd name="connsiteY60" fmla="*/ 2222500 h 3646487"/>
              <a:gd name="connsiteX61" fmla="*/ 1566862 w 3786187"/>
              <a:gd name="connsiteY61" fmla="*/ 2384425 h 3646487"/>
              <a:gd name="connsiteX62" fmla="*/ 1547812 w 3786187"/>
              <a:gd name="connsiteY62" fmla="*/ 2454275 h 3646487"/>
              <a:gd name="connsiteX63" fmla="*/ 1522412 w 3786187"/>
              <a:gd name="connsiteY63" fmla="*/ 2486025 h 3646487"/>
              <a:gd name="connsiteX64" fmla="*/ 1506537 w 3786187"/>
              <a:gd name="connsiteY64" fmla="*/ 2508250 h 3646487"/>
              <a:gd name="connsiteX65" fmla="*/ 1497012 w 3786187"/>
              <a:gd name="connsiteY65" fmla="*/ 2527300 h 3646487"/>
              <a:gd name="connsiteX66" fmla="*/ 1481137 w 3786187"/>
              <a:gd name="connsiteY66" fmla="*/ 2549525 h 3646487"/>
              <a:gd name="connsiteX67" fmla="*/ 1465262 w 3786187"/>
              <a:gd name="connsiteY67" fmla="*/ 2609850 h 3646487"/>
              <a:gd name="connsiteX68" fmla="*/ 1443037 w 3786187"/>
              <a:gd name="connsiteY68" fmla="*/ 2670175 h 3646487"/>
              <a:gd name="connsiteX69" fmla="*/ 1423987 w 3786187"/>
              <a:gd name="connsiteY69" fmla="*/ 2717800 h 3646487"/>
              <a:gd name="connsiteX70" fmla="*/ 1417638 w 3786187"/>
              <a:gd name="connsiteY70" fmla="*/ 2743200 h 3646487"/>
              <a:gd name="connsiteX71" fmla="*/ 1420812 w 3786187"/>
              <a:gd name="connsiteY71" fmla="*/ 2759075 h 3646487"/>
              <a:gd name="connsiteX72" fmla="*/ 1408113 w 3786187"/>
              <a:gd name="connsiteY72" fmla="*/ 2806700 h 3646487"/>
              <a:gd name="connsiteX73" fmla="*/ 1401763 w 3786187"/>
              <a:gd name="connsiteY73" fmla="*/ 2825750 h 3646487"/>
              <a:gd name="connsiteX74" fmla="*/ 1392238 w 3786187"/>
              <a:gd name="connsiteY74" fmla="*/ 2841625 h 3646487"/>
              <a:gd name="connsiteX75" fmla="*/ 1389063 w 3786187"/>
              <a:gd name="connsiteY75" fmla="*/ 2870200 h 3646487"/>
              <a:gd name="connsiteX76" fmla="*/ 1385888 w 3786187"/>
              <a:gd name="connsiteY76" fmla="*/ 2898775 h 3646487"/>
              <a:gd name="connsiteX77" fmla="*/ 1376363 w 3786187"/>
              <a:gd name="connsiteY77" fmla="*/ 2955925 h 3646487"/>
              <a:gd name="connsiteX78" fmla="*/ 1363663 w 3786187"/>
              <a:gd name="connsiteY78" fmla="*/ 3013075 h 3646487"/>
              <a:gd name="connsiteX79" fmla="*/ 1360488 w 3786187"/>
              <a:gd name="connsiteY79" fmla="*/ 3038475 h 3646487"/>
              <a:gd name="connsiteX80" fmla="*/ 1366838 w 3786187"/>
              <a:gd name="connsiteY80" fmla="*/ 3062287 h 3646487"/>
              <a:gd name="connsiteX81" fmla="*/ 1395413 w 3786187"/>
              <a:gd name="connsiteY81" fmla="*/ 3100387 h 3646487"/>
              <a:gd name="connsiteX82" fmla="*/ 1408113 w 3786187"/>
              <a:gd name="connsiteY82" fmla="*/ 3122612 h 3646487"/>
              <a:gd name="connsiteX83" fmla="*/ 1420812 w 3786187"/>
              <a:gd name="connsiteY83" fmla="*/ 3148012 h 3646487"/>
              <a:gd name="connsiteX84" fmla="*/ 1430337 w 3786187"/>
              <a:gd name="connsiteY84" fmla="*/ 3157537 h 3646487"/>
              <a:gd name="connsiteX85" fmla="*/ 1443037 w 3786187"/>
              <a:gd name="connsiteY85" fmla="*/ 3160712 h 3646487"/>
              <a:gd name="connsiteX86" fmla="*/ 1455737 w 3786187"/>
              <a:gd name="connsiteY86" fmla="*/ 3167062 h 3646487"/>
              <a:gd name="connsiteX87" fmla="*/ 1468437 w 3786187"/>
              <a:gd name="connsiteY87" fmla="*/ 3176587 h 3646487"/>
              <a:gd name="connsiteX88" fmla="*/ 1487487 w 3786187"/>
              <a:gd name="connsiteY88" fmla="*/ 3192462 h 3646487"/>
              <a:gd name="connsiteX89" fmla="*/ 1503362 w 3786187"/>
              <a:gd name="connsiteY89" fmla="*/ 3201987 h 3646487"/>
              <a:gd name="connsiteX90" fmla="*/ 1522412 w 3786187"/>
              <a:gd name="connsiteY90" fmla="*/ 3211512 h 3646487"/>
              <a:gd name="connsiteX91" fmla="*/ 1538287 w 3786187"/>
              <a:gd name="connsiteY91" fmla="*/ 3214687 h 3646487"/>
              <a:gd name="connsiteX92" fmla="*/ 1585912 w 3786187"/>
              <a:gd name="connsiteY92" fmla="*/ 3271837 h 3646487"/>
              <a:gd name="connsiteX93" fmla="*/ 1592262 w 3786187"/>
              <a:gd name="connsiteY93" fmla="*/ 3313112 h 3646487"/>
              <a:gd name="connsiteX94" fmla="*/ 1595437 w 3786187"/>
              <a:gd name="connsiteY94" fmla="*/ 3351212 h 3646487"/>
              <a:gd name="connsiteX95" fmla="*/ 1592262 w 3786187"/>
              <a:gd name="connsiteY95" fmla="*/ 3389312 h 3646487"/>
              <a:gd name="connsiteX96" fmla="*/ 1589087 w 3786187"/>
              <a:gd name="connsiteY96" fmla="*/ 3424237 h 3646487"/>
              <a:gd name="connsiteX97" fmla="*/ 1579562 w 3786187"/>
              <a:gd name="connsiteY97" fmla="*/ 3455987 h 3646487"/>
              <a:gd name="connsiteX98" fmla="*/ 1566862 w 3786187"/>
              <a:gd name="connsiteY98" fmla="*/ 3484562 h 3646487"/>
              <a:gd name="connsiteX99" fmla="*/ 1554162 w 3786187"/>
              <a:gd name="connsiteY99" fmla="*/ 3513137 h 3646487"/>
              <a:gd name="connsiteX100" fmla="*/ 1535112 w 3786187"/>
              <a:gd name="connsiteY100" fmla="*/ 3538537 h 3646487"/>
              <a:gd name="connsiteX101" fmla="*/ 1509712 w 3786187"/>
              <a:gd name="connsiteY101" fmla="*/ 3563937 h 3646487"/>
              <a:gd name="connsiteX102" fmla="*/ 1484312 w 3786187"/>
              <a:gd name="connsiteY102" fmla="*/ 3586162 h 3646487"/>
              <a:gd name="connsiteX103" fmla="*/ 1452562 w 3786187"/>
              <a:gd name="connsiteY103" fmla="*/ 3605212 h 3646487"/>
              <a:gd name="connsiteX104" fmla="*/ 1420812 w 3786187"/>
              <a:gd name="connsiteY104" fmla="*/ 3621087 h 3646487"/>
              <a:gd name="connsiteX105" fmla="*/ 1382713 w 3786187"/>
              <a:gd name="connsiteY105" fmla="*/ 3630612 h 3646487"/>
              <a:gd name="connsiteX106" fmla="*/ 1341438 w 3786187"/>
              <a:gd name="connsiteY106" fmla="*/ 3640137 h 3646487"/>
              <a:gd name="connsiteX107" fmla="*/ 1296988 w 3786187"/>
              <a:gd name="connsiteY107" fmla="*/ 3646487 h 3646487"/>
              <a:gd name="connsiteX108" fmla="*/ 1249363 w 3786187"/>
              <a:gd name="connsiteY108" fmla="*/ 3646487 h 3646487"/>
              <a:gd name="connsiteX109" fmla="*/ 1182688 w 3786187"/>
              <a:gd name="connsiteY109" fmla="*/ 3643312 h 3646487"/>
              <a:gd name="connsiteX110" fmla="*/ 1157288 w 3786187"/>
              <a:gd name="connsiteY110" fmla="*/ 3614737 h 3646487"/>
              <a:gd name="connsiteX111" fmla="*/ 1144588 w 3786187"/>
              <a:gd name="connsiteY111" fmla="*/ 3598862 h 3646487"/>
              <a:gd name="connsiteX112" fmla="*/ 1071563 w 3786187"/>
              <a:gd name="connsiteY112" fmla="*/ 3570287 h 3646487"/>
              <a:gd name="connsiteX113" fmla="*/ 1058863 w 3786187"/>
              <a:gd name="connsiteY113" fmla="*/ 3560762 h 3646487"/>
              <a:gd name="connsiteX114" fmla="*/ 1046163 w 3786187"/>
              <a:gd name="connsiteY114" fmla="*/ 3551237 h 3646487"/>
              <a:gd name="connsiteX115" fmla="*/ 1033463 w 3786187"/>
              <a:gd name="connsiteY115" fmla="*/ 3538537 h 3646487"/>
              <a:gd name="connsiteX116" fmla="*/ 1020763 w 3786187"/>
              <a:gd name="connsiteY116" fmla="*/ 3522662 h 3646487"/>
              <a:gd name="connsiteX117" fmla="*/ 1011238 w 3786187"/>
              <a:gd name="connsiteY117" fmla="*/ 3516312 h 3646487"/>
              <a:gd name="connsiteX118" fmla="*/ 995363 w 3786187"/>
              <a:gd name="connsiteY118" fmla="*/ 3513137 h 3646487"/>
              <a:gd name="connsiteX119" fmla="*/ 982663 w 3786187"/>
              <a:gd name="connsiteY119" fmla="*/ 3506787 h 3646487"/>
              <a:gd name="connsiteX120" fmla="*/ 973138 w 3786187"/>
              <a:gd name="connsiteY120" fmla="*/ 3500437 h 3646487"/>
              <a:gd name="connsiteX121" fmla="*/ 928688 w 3786187"/>
              <a:gd name="connsiteY121" fmla="*/ 3484562 h 3646487"/>
              <a:gd name="connsiteX122" fmla="*/ 896938 w 3786187"/>
              <a:gd name="connsiteY122" fmla="*/ 3465512 h 3646487"/>
              <a:gd name="connsiteX123" fmla="*/ 846138 w 3786187"/>
              <a:gd name="connsiteY123" fmla="*/ 3436937 h 3646487"/>
              <a:gd name="connsiteX124" fmla="*/ 849313 w 3786187"/>
              <a:gd name="connsiteY124" fmla="*/ 3370262 h 3646487"/>
              <a:gd name="connsiteX125" fmla="*/ 830263 w 3786187"/>
              <a:gd name="connsiteY125" fmla="*/ 3344862 h 3646487"/>
              <a:gd name="connsiteX126" fmla="*/ 814388 w 3786187"/>
              <a:gd name="connsiteY126" fmla="*/ 3316287 h 3646487"/>
              <a:gd name="connsiteX127" fmla="*/ 801688 w 3786187"/>
              <a:gd name="connsiteY127" fmla="*/ 3287712 h 3646487"/>
              <a:gd name="connsiteX128" fmla="*/ 788988 w 3786187"/>
              <a:gd name="connsiteY128" fmla="*/ 3255962 h 3646487"/>
              <a:gd name="connsiteX129" fmla="*/ 769938 w 3786187"/>
              <a:gd name="connsiteY129" fmla="*/ 3195637 h 3646487"/>
              <a:gd name="connsiteX130" fmla="*/ 754063 w 3786187"/>
              <a:gd name="connsiteY130" fmla="*/ 3128962 h 3646487"/>
              <a:gd name="connsiteX131" fmla="*/ 728663 w 3786187"/>
              <a:gd name="connsiteY131" fmla="*/ 3035300 h 3646487"/>
              <a:gd name="connsiteX132" fmla="*/ 712788 w 3786187"/>
              <a:gd name="connsiteY132" fmla="*/ 2994025 h 3646487"/>
              <a:gd name="connsiteX133" fmla="*/ 693738 w 3786187"/>
              <a:gd name="connsiteY133" fmla="*/ 2959100 h 3646487"/>
              <a:gd name="connsiteX134" fmla="*/ 690563 w 3786187"/>
              <a:gd name="connsiteY134" fmla="*/ 2876550 h 3646487"/>
              <a:gd name="connsiteX135" fmla="*/ 693738 w 3786187"/>
              <a:gd name="connsiteY135" fmla="*/ 2800350 h 3646487"/>
              <a:gd name="connsiteX136" fmla="*/ 696913 w 3786187"/>
              <a:gd name="connsiteY136" fmla="*/ 2724150 h 3646487"/>
              <a:gd name="connsiteX137" fmla="*/ 703263 w 3786187"/>
              <a:gd name="connsiteY137" fmla="*/ 2654300 h 3646487"/>
              <a:gd name="connsiteX138" fmla="*/ 712788 w 3786187"/>
              <a:gd name="connsiteY138" fmla="*/ 2584450 h 3646487"/>
              <a:gd name="connsiteX139" fmla="*/ 722313 w 3786187"/>
              <a:gd name="connsiteY139" fmla="*/ 2520950 h 3646487"/>
              <a:gd name="connsiteX140" fmla="*/ 738188 w 3786187"/>
              <a:gd name="connsiteY140" fmla="*/ 2457450 h 3646487"/>
              <a:gd name="connsiteX141" fmla="*/ 754063 w 3786187"/>
              <a:gd name="connsiteY141" fmla="*/ 2400300 h 3646487"/>
              <a:gd name="connsiteX142" fmla="*/ 792163 w 3786187"/>
              <a:gd name="connsiteY142" fmla="*/ 2289175 h 3646487"/>
              <a:gd name="connsiteX143" fmla="*/ 830263 w 3786187"/>
              <a:gd name="connsiteY143" fmla="*/ 2178050 h 3646487"/>
              <a:gd name="connsiteX144" fmla="*/ 868363 w 3786187"/>
              <a:gd name="connsiteY144" fmla="*/ 2066925 h 3646487"/>
              <a:gd name="connsiteX145" fmla="*/ 909638 w 3786187"/>
              <a:gd name="connsiteY145" fmla="*/ 1958975 h 3646487"/>
              <a:gd name="connsiteX146" fmla="*/ 957263 w 3786187"/>
              <a:gd name="connsiteY146" fmla="*/ 1844675 h 3646487"/>
              <a:gd name="connsiteX147" fmla="*/ 1001713 w 3786187"/>
              <a:gd name="connsiteY147" fmla="*/ 1728787 h 3646487"/>
              <a:gd name="connsiteX148" fmla="*/ 1042988 w 3786187"/>
              <a:gd name="connsiteY148" fmla="*/ 1608137 h 3646487"/>
              <a:gd name="connsiteX149" fmla="*/ 1077913 w 3786187"/>
              <a:gd name="connsiteY149" fmla="*/ 1487487 h 3646487"/>
              <a:gd name="connsiteX150" fmla="*/ 1128713 w 3786187"/>
              <a:gd name="connsiteY150" fmla="*/ 1433512 h 3646487"/>
              <a:gd name="connsiteX151" fmla="*/ 1157288 w 3786187"/>
              <a:gd name="connsiteY151" fmla="*/ 1411287 h 3646487"/>
              <a:gd name="connsiteX152" fmla="*/ 1173163 w 3786187"/>
              <a:gd name="connsiteY152" fmla="*/ 1401762 h 3646487"/>
              <a:gd name="connsiteX153" fmla="*/ 1173163 w 3786187"/>
              <a:gd name="connsiteY153" fmla="*/ 1370012 h 3646487"/>
              <a:gd name="connsiteX154" fmla="*/ 1179513 w 3786187"/>
              <a:gd name="connsiteY154" fmla="*/ 1338263 h 3646487"/>
              <a:gd name="connsiteX155" fmla="*/ 1185863 w 3786187"/>
              <a:gd name="connsiteY155" fmla="*/ 1309688 h 3646487"/>
              <a:gd name="connsiteX156" fmla="*/ 1195388 w 3786187"/>
              <a:gd name="connsiteY156" fmla="*/ 1277938 h 3646487"/>
              <a:gd name="connsiteX157" fmla="*/ 1249363 w 3786187"/>
              <a:gd name="connsiteY157" fmla="*/ 1157288 h 3646487"/>
              <a:gd name="connsiteX158" fmla="*/ 1284288 w 3786187"/>
              <a:gd name="connsiteY158" fmla="*/ 1081088 h 3646487"/>
              <a:gd name="connsiteX159" fmla="*/ 1296988 w 3786187"/>
              <a:gd name="connsiteY159" fmla="*/ 1046163 h 3646487"/>
              <a:gd name="connsiteX160" fmla="*/ 1306513 w 3786187"/>
              <a:gd name="connsiteY160" fmla="*/ 1014413 h 3646487"/>
              <a:gd name="connsiteX161" fmla="*/ 1246188 w 3786187"/>
              <a:gd name="connsiteY161" fmla="*/ 1017588 h 3646487"/>
              <a:gd name="connsiteX162" fmla="*/ 1192213 w 3786187"/>
              <a:gd name="connsiteY162" fmla="*/ 1023938 h 3646487"/>
              <a:gd name="connsiteX163" fmla="*/ 1131888 w 3786187"/>
              <a:gd name="connsiteY163" fmla="*/ 1036638 h 3646487"/>
              <a:gd name="connsiteX164" fmla="*/ 1071563 w 3786187"/>
              <a:gd name="connsiteY164" fmla="*/ 1039813 h 3646487"/>
              <a:gd name="connsiteX165" fmla="*/ 1036638 w 3786187"/>
              <a:gd name="connsiteY165" fmla="*/ 1036638 h 3646487"/>
              <a:gd name="connsiteX166" fmla="*/ 1011238 w 3786187"/>
              <a:gd name="connsiteY166" fmla="*/ 1033463 h 3646487"/>
              <a:gd name="connsiteX167" fmla="*/ 973138 w 3786187"/>
              <a:gd name="connsiteY167" fmla="*/ 1049338 h 3646487"/>
              <a:gd name="connsiteX168" fmla="*/ 957263 w 3786187"/>
              <a:gd name="connsiteY168" fmla="*/ 1052513 h 3646487"/>
              <a:gd name="connsiteX169" fmla="*/ 938213 w 3786187"/>
              <a:gd name="connsiteY169" fmla="*/ 1055688 h 3646487"/>
              <a:gd name="connsiteX170" fmla="*/ 871538 w 3786187"/>
              <a:gd name="connsiteY170" fmla="*/ 1058863 h 3646487"/>
              <a:gd name="connsiteX171" fmla="*/ 817563 w 3786187"/>
              <a:gd name="connsiteY171" fmla="*/ 1058863 h 3646487"/>
              <a:gd name="connsiteX172" fmla="*/ 760413 w 3786187"/>
              <a:gd name="connsiteY172" fmla="*/ 1058863 h 3646487"/>
              <a:gd name="connsiteX173" fmla="*/ 731838 w 3786187"/>
              <a:gd name="connsiteY173" fmla="*/ 1058863 h 3646487"/>
              <a:gd name="connsiteX174" fmla="*/ 706438 w 3786187"/>
              <a:gd name="connsiteY174" fmla="*/ 1062038 h 3646487"/>
              <a:gd name="connsiteX175" fmla="*/ 687388 w 3786187"/>
              <a:gd name="connsiteY175" fmla="*/ 1065213 h 3646487"/>
              <a:gd name="connsiteX176" fmla="*/ 668338 w 3786187"/>
              <a:gd name="connsiteY176" fmla="*/ 1071563 h 3646487"/>
              <a:gd name="connsiteX177" fmla="*/ 584200 w 3786187"/>
              <a:gd name="connsiteY177" fmla="*/ 1071563 h 3646487"/>
              <a:gd name="connsiteX178" fmla="*/ 542925 w 3786187"/>
              <a:gd name="connsiteY178" fmla="*/ 1071563 h 3646487"/>
              <a:gd name="connsiteX179" fmla="*/ 485775 w 3786187"/>
              <a:gd name="connsiteY179" fmla="*/ 1071563 h 3646487"/>
              <a:gd name="connsiteX180" fmla="*/ 428625 w 3786187"/>
              <a:gd name="connsiteY180" fmla="*/ 1071563 h 3646487"/>
              <a:gd name="connsiteX181" fmla="*/ 387350 w 3786187"/>
              <a:gd name="connsiteY181" fmla="*/ 1071563 h 3646487"/>
              <a:gd name="connsiteX182" fmla="*/ 342900 w 3786187"/>
              <a:gd name="connsiteY182" fmla="*/ 1065213 h 3646487"/>
              <a:gd name="connsiteX183" fmla="*/ 317500 w 3786187"/>
              <a:gd name="connsiteY183" fmla="*/ 1062038 h 3646487"/>
              <a:gd name="connsiteX184" fmla="*/ 292100 w 3786187"/>
              <a:gd name="connsiteY184" fmla="*/ 1052513 h 3646487"/>
              <a:gd name="connsiteX185" fmla="*/ 266700 w 3786187"/>
              <a:gd name="connsiteY185" fmla="*/ 1042988 h 3646487"/>
              <a:gd name="connsiteX186" fmla="*/ 241300 w 3786187"/>
              <a:gd name="connsiteY186" fmla="*/ 1030288 h 3646487"/>
              <a:gd name="connsiteX187" fmla="*/ 209550 w 3786187"/>
              <a:gd name="connsiteY187" fmla="*/ 992188 h 3646487"/>
              <a:gd name="connsiteX188" fmla="*/ 193675 w 3786187"/>
              <a:gd name="connsiteY188" fmla="*/ 969963 h 3646487"/>
              <a:gd name="connsiteX189" fmla="*/ 180975 w 3786187"/>
              <a:gd name="connsiteY189" fmla="*/ 950913 h 3646487"/>
              <a:gd name="connsiteX190" fmla="*/ 168275 w 3786187"/>
              <a:gd name="connsiteY190" fmla="*/ 941388 h 3646487"/>
              <a:gd name="connsiteX191" fmla="*/ 155575 w 3786187"/>
              <a:gd name="connsiteY191" fmla="*/ 935038 h 3646487"/>
              <a:gd name="connsiteX192" fmla="*/ 104775 w 3786187"/>
              <a:gd name="connsiteY192" fmla="*/ 919163 h 3646487"/>
              <a:gd name="connsiteX193" fmla="*/ 104775 w 3786187"/>
              <a:gd name="connsiteY193" fmla="*/ 868363 h 3646487"/>
              <a:gd name="connsiteX194" fmla="*/ 98425 w 3786187"/>
              <a:gd name="connsiteY194" fmla="*/ 830263 h 3646487"/>
              <a:gd name="connsiteX195" fmla="*/ 88900 w 3786187"/>
              <a:gd name="connsiteY195" fmla="*/ 798513 h 3646487"/>
              <a:gd name="connsiteX196" fmla="*/ 60325 w 3786187"/>
              <a:gd name="connsiteY196" fmla="*/ 728663 h 3646487"/>
              <a:gd name="connsiteX197" fmla="*/ 38100 w 3786187"/>
              <a:gd name="connsiteY197" fmla="*/ 671513 h 3646487"/>
              <a:gd name="connsiteX198" fmla="*/ 19050 w 3786187"/>
              <a:gd name="connsiteY198" fmla="*/ 608013 h 3646487"/>
              <a:gd name="connsiteX199" fmla="*/ 9525 w 3786187"/>
              <a:gd name="connsiteY199" fmla="*/ 574675 h 3646487"/>
              <a:gd name="connsiteX200" fmla="*/ 3175 w 3786187"/>
              <a:gd name="connsiteY200" fmla="*/ 536575 h 3646487"/>
              <a:gd name="connsiteX201" fmla="*/ 0 w 3786187"/>
              <a:gd name="connsiteY201" fmla="*/ 495300 h 3646487"/>
              <a:gd name="connsiteX202" fmla="*/ 0 w 3786187"/>
              <a:gd name="connsiteY202" fmla="*/ 450850 h 3646487"/>
              <a:gd name="connsiteX203" fmla="*/ 9525 w 3786187"/>
              <a:gd name="connsiteY203" fmla="*/ 409575 h 3646487"/>
              <a:gd name="connsiteX204" fmla="*/ 15875 w 3786187"/>
              <a:gd name="connsiteY204" fmla="*/ 393700 h 3646487"/>
              <a:gd name="connsiteX205" fmla="*/ 22225 w 3786187"/>
              <a:gd name="connsiteY205" fmla="*/ 381000 h 3646487"/>
              <a:gd name="connsiteX206" fmla="*/ 38100 w 3786187"/>
              <a:gd name="connsiteY206" fmla="*/ 361950 h 3646487"/>
              <a:gd name="connsiteX207" fmla="*/ 50800 w 3786187"/>
              <a:gd name="connsiteY207" fmla="*/ 346075 h 3646487"/>
              <a:gd name="connsiteX208" fmla="*/ 69850 w 3786187"/>
              <a:gd name="connsiteY208" fmla="*/ 260350 h 3646487"/>
              <a:gd name="connsiteX209" fmla="*/ 142875 w 3786187"/>
              <a:gd name="connsiteY209" fmla="*/ 260350 h 3646487"/>
              <a:gd name="connsiteX210" fmla="*/ 180975 w 3786187"/>
              <a:gd name="connsiteY210" fmla="*/ 263525 h 3646487"/>
              <a:gd name="connsiteX211" fmla="*/ 222250 w 3786187"/>
              <a:gd name="connsiteY211" fmla="*/ 266700 h 3646487"/>
              <a:gd name="connsiteX212" fmla="*/ 298450 w 3786187"/>
              <a:gd name="connsiteY212" fmla="*/ 266700 h 3646487"/>
              <a:gd name="connsiteX213" fmla="*/ 482600 w 3786187"/>
              <a:gd name="connsiteY213" fmla="*/ 263525 h 3646487"/>
              <a:gd name="connsiteX214" fmla="*/ 668338 w 3786187"/>
              <a:gd name="connsiteY214" fmla="*/ 250825 h 3646487"/>
              <a:gd name="connsiteX215" fmla="*/ 862013 w 3786187"/>
              <a:gd name="connsiteY215" fmla="*/ 234950 h 3646487"/>
              <a:gd name="connsiteX216" fmla="*/ 1058863 w 3786187"/>
              <a:gd name="connsiteY216" fmla="*/ 219075 h 3646487"/>
              <a:gd name="connsiteX217" fmla="*/ 1169988 w 3786187"/>
              <a:gd name="connsiteY217" fmla="*/ 203200 h 3646487"/>
              <a:gd name="connsiteX218" fmla="*/ 1284288 w 3786187"/>
              <a:gd name="connsiteY218" fmla="*/ 193675 h 3646487"/>
              <a:gd name="connsiteX219" fmla="*/ 1404938 w 3786187"/>
              <a:gd name="connsiteY219" fmla="*/ 184150 h 3646487"/>
              <a:gd name="connsiteX220" fmla="*/ 1528762 w 3786187"/>
              <a:gd name="connsiteY220" fmla="*/ 174625 h 3646487"/>
              <a:gd name="connsiteX221" fmla="*/ 1560512 w 3786187"/>
              <a:gd name="connsiteY221" fmla="*/ 107950 h 3646487"/>
              <a:gd name="connsiteX222" fmla="*/ 1576387 w 3786187"/>
              <a:gd name="connsiteY222" fmla="*/ 76200 h 3646487"/>
              <a:gd name="connsiteX223" fmla="*/ 1630362 w 3786187"/>
              <a:gd name="connsiteY223" fmla="*/ 47625 h 3646487"/>
              <a:gd name="connsiteX224" fmla="*/ 1681162 w 3786187"/>
              <a:gd name="connsiteY224" fmla="*/ 47625 h 3646487"/>
              <a:gd name="connsiteX225" fmla="*/ 1722437 w 3786187"/>
              <a:gd name="connsiteY225" fmla="*/ 50800 h 3646487"/>
              <a:gd name="connsiteX226" fmla="*/ 1757362 w 3786187"/>
              <a:gd name="connsiteY226" fmla="*/ 60325 h 3646487"/>
              <a:gd name="connsiteX227" fmla="*/ 1770062 w 3786187"/>
              <a:gd name="connsiteY227" fmla="*/ 66675 h 3646487"/>
              <a:gd name="connsiteX228" fmla="*/ 1782762 w 3786187"/>
              <a:gd name="connsiteY228" fmla="*/ 73025 h 3646487"/>
              <a:gd name="connsiteX229" fmla="*/ 1820862 w 3786187"/>
              <a:gd name="connsiteY229" fmla="*/ 104775 h 3646487"/>
              <a:gd name="connsiteX230" fmla="*/ 1849437 w 3786187"/>
              <a:gd name="connsiteY230" fmla="*/ 133350 h 3646487"/>
              <a:gd name="connsiteX231" fmla="*/ 1971675 w 3786187"/>
              <a:gd name="connsiteY231" fmla="*/ 120650 h 3646487"/>
              <a:gd name="connsiteX232" fmla="*/ 2098675 w 3786187"/>
              <a:gd name="connsiteY232" fmla="*/ 104775 h 3646487"/>
              <a:gd name="connsiteX233" fmla="*/ 2365375 w 3786187"/>
              <a:gd name="connsiteY233" fmla="*/ 69850 h 3646487"/>
              <a:gd name="connsiteX234" fmla="*/ 2749550 w 3786187"/>
              <a:gd name="connsiteY234" fmla="*/ 22225 h 3646487"/>
              <a:gd name="connsiteX235" fmla="*/ 2847975 w 3786187"/>
              <a:gd name="connsiteY235" fmla="*/ 12700 h 3646487"/>
              <a:gd name="connsiteX236" fmla="*/ 2943225 w 3786187"/>
              <a:gd name="connsiteY236" fmla="*/ 6350 h 36464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</a:cxnLst>
            <a:rect l="l" t="t" r="r" b="b"/>
            <a:pathLst>
              <a:path w="3786187" h="3646487">
                <a:moveTo>
                  <a:pt x="3038475" y="0"/>
                </a:moveTo>
                <a:lnTo>
                  <a:pt x="3130550" y="0"/>
                </a:lnTo>
                <a:lnTo>
                  <a:pt x="3208337" y="0"/>
                </a:lnTo>
                <a:lnTo>
                  <a:pt x="3281362" y="3175"/>
                </a:lnTo>
                <a:lnTo>
                  <a:pt x="3351212" y="9525"/>
                </a:lnTo>
                <a:lnTo>
                  <a:pt x="3417887" y="19050"/>
                </a:lnTo>
                <a:lnTo>
                  <a:pt x="3475037" y="60325"/>
                </a:lnTo>
                <a:lnTo>
                  <a:pt x="3497262" y="92075"/>
                </a:lnTo>
                <a:lnTo>
                  <a:pt x="3522662" y="123825"/>
                </a:lnTo>
                <a:lnTo>
                  <a:pt x="3554412" y="152400"/>
                </a:lnTo>
                <a:lnTo>
                  <a:pt x="3589337" y="180975"/>
                </a:lnTo>
                <a:lnTo>
                  <a:pt x="3627437" y="209550"/>
                </a:lnTo>
                <a:lnTo>
                  <a:pt x="3662362" y="244475"/>
                </a:lnTo>
                <a:lnTo>
                  <a:pt x="3697287" y="282575"/>
                </a:lnTo>
                <a:lnTo>
                  <a:pt x="3732212" y="323850"/>
                </a:lnTo>
                <a:lnTo>
                  <a:pt x="3748087" y="346075"/>
                </a:lnTo>
                <a:lnTo>
                  <a:pt x="3760787" y="371475"/>
                </a:lnTo>
                <a:lnTo>
                  <a:pt x="3770312" y="396875"/>
                </a:lnTo>
                <a:lnTo>
                  <a:pt x="3776662" y="428625"/>
                </a:lnTo>
                <a:lnTo>
                  <a:pt x="3783012" y="460375"/>
                </a:lnTo>
                <a:lnTo>
                  <a:pt x="3786187" y="495300"/>
                </a:lnTo>
                <a:lnTo>
                  <a:pt x="3783012" y="533400"/>
                </a:lnTo>
                <a:lnTo>
                  <a:pt x="3779837" y="574675"/>
                </a:lnTo>
                <a:lnTo>
                  <a:pt x="3757612" y="620713"/>
                </a:lnTo>
                <a:lnTo>
                  <a:pt x="3735387" y="639763"/>
                </a:lnTo>
                <a:lnTo>
                  <a:pt x="3709987" y="658813"/>
                </a:lnTo>
                <a:lnTo>
                  <a:pt x="3662362" y="719138"/>
                </a:lnTo>
                <a:lnTo>
                  <a:pt x="3608387" y="719138"/>
                </a:lnTo>
                <a:lnTo>
                  <a:pt x="3567112" y="722313"/>
                </a:lnTo>
                <a:lnTo>
                  <a:pt x="3538537" y="728663"/>
                </a:lnTo>
                <a:lnTo>
                  <a:pt x="3481387" y="747713"/>
                </a:lnTo>
                <a:lnTo>
                  <a:pt x="3462337" y="757238"/>
                </a:lnTo>
                <a:lnTo>
                  <a:pt x="3436937" y="766763"/>
                </a:lnTo>
                <a:lnTo>
                  <a:pt x="3386137" y="782638"/>
                </a:lnTo>
                <a:lnTo>
                  <a:pt x="3306762" y="776288"/>
                </a:lnTo>
                <a:lnTo>
                  <a:pt x="3240087" y="776288"/>
                </a:lnTo>
                <a:lnTo>
                  <a:pt x="3167062" y="779463"/>
                </a:lnTo>
                <a:lnTo>
                  <a:pt x="3092450" y="782638"/>
                </a:lnTo>
                <a:lnTo>
                  <a:pt x="3013075" y="788988"/>
                </a:lnTo>
                <a:lnTo>
                  <a:pt x="2930525" y="795338"/>
                </a:lnTo>
                <a:lnTo>
                  <a:pt x="2765425" y="817563"/>
                </a:lnTo>
                <a:lnTo>
                  <a:pt x="2606675" y="839788"/>
                </a:lnTo>
                <a:lnTo>
                  <a:pt x="2387600" y="865188"/>
                </a:lnTo>
                <a:lnTo>
                  <a:pt x="2197100" y="887413"/>
                </a:lnTo>
                <a:lnTo>
                  <a:pt x="2114550" y="1106488"/>
                </a:lnTo>
                <a:lnTo>
                  <a:pt x="2073275" y="1201738"/>
                </a:lnTo>
                <a:lnTo>
                  <a:pt x="2032000" y="1296988"/>
                </a:lnTo>
                <a:lnTo>
                  <a:pt x="1990725" y="1392237"/>
                </a:lnTo>
                <a:lnTo>
                  <a:pt x="1952625" y="1487487"/>
                </a:lnTo>
                <a:lnTo>
                  <a:pt x="1914525" y="1592262"/>
                </a:lnTo>
                <a:lnTo>
                  <a:pt x="1881187" y="1706562"/>
                </a:lnTo>
                <a:lnTo>
                  <a:pt x="1830387" y="1789112"/>
                </a:lnTo>
                <a:lnTo>
                  <a:pt x="1785937" y="1866900"/>
                </a:lnTo>
                <a:lnTo>
                  <a:pt x="1766887" y="1908175"/>
                </a:lnTo>
                <a:lnTo>
                  <a:pt x="1751012" y="1952625"/>
                </a:lnTo>
                <a:lnTo>
                  <a:pt x="1738312" y="1997075"/>
                </a:lnTo>
                <a:lnTo>
                  <a:pt x="1725612" y="2044700"/>
                </a:lnTo>
                <a:lnTo>
                  <a:pt x="1690687" y="2085975"/>
                </a:lnTo>
                <a:lnTo>
                  <a:pt x="1662112" y="2130425"/>
                </a:lnTo>
                <a:lnTo>
                  <a:pt x="1639887" y="2174875"/>
                </a:lnTo>
                <a:lnTo>
                  <a:pt x="1620837" y="2222500"/>
                </a:lnTo>
                <a:lnTo>
                  <a:pt x="1566862" y="2384425"/>
                </a:lnTo>
                <a:lnTo>
                  <a:pt x="1547812" y="2454275"/>
                </a:lnTo>
                <a:lnTo>
                  <a:pt x="1522412" y="2486025"/>
                </a:lnTo>
                <a:lnTo>
                  <a:pt x="1506537" y="2508250"/>
                </a:lnTo>
                <a:lnTo>
                  <a:pt x="1497012" y="2527300"/>
                </a:lnTo>
                <a:lnTo>
                  <a:pt x="1481137" y="2549525"/>
                </a:lnTo>
                <a:lnTo>
                  <a:pt x="1465262" y="2609850"/>
                </a:lnTo>
                <a:lnTo>
                  <a:pt x="1443037" y="2670175"/>
                </a:lnTo>
                <a:lnTo>
                  <a:pt x="1423987" y="2717800"/>
                </a:lnTo>
                <a:lnTo>
                  <a:pt x="1417638" y="2743200"/>
                </a:lnTo>
                <a:lnTo>
                  <a:pt x="1420812" y="2759075"/>
                </a:lnTo>
                <a:lnTo>
                  <a:pt x="1408113" y="2806700"/>
                </a:lnTo>
                <a:lnTo>
                  <a:pt x="1401763" y="2825750"/>
                </a:lnTo>
                <a:lnTo>
                  <a:pt x="1392238" y="2841625"/>
                </a:lnTo>
                <a:lnTo>
                  <a:pt x="1389063" y="2870200"/>
                </a:lnTo>
                <a:lnTo>
                  <a:pt x="1385888" y="2898775"/>
                </a:lnTo>
                <a:lnTo>
                  <a:pt x="1376363" y="2955925"/>
                </a:lnTo>
                <a:lnTo>
                  <a:pt x="1363663" y="3013075"/>
                </a:lnTo>
                <a:lnTo>
                  <a:pt x="1360488" y="3038475"/>
                </a:lnTo>
                <a:lnTo>
                  <a:pt x="1366838" y="3062287"/>
                </a:lnTo>
                <a:lnTo>
                  <a:pt x="1395413" y="3100387"/>
                </a:lnTo>
                <a:lnTo>
                  <a:pt x="1408113" y="3122612"/>
                </a:lnTo>
                <a:lnTo>
                  <a:pt x="1420812" y="3148012"/>
                </a:lnTo>
                <a:lnTo>
                  <a:pt x="1430337" y="3157537"/>
                </a:lnTo>
                <a:lnTo>
                  <a:pt x="1443037" y="3160712"/>
                </a:lnTo>
                <a:lnTo>
                  <a:pt x="1455737" y="3167062"/>
                </a:lnTo>
                <a:lnTo>
                  <a:pt x="1468437" y="3176587"/>
                </a:lnTo>
                <a:lnTo>
                  <a:pt x="1487487" y="3192462"/>
                </a:lnTo>
                <a:lnTo>
                  <a:pt x="1503362" y="3201987"/>
                </a:lnTo>
                <a:lnTo>
                  <a:pt x="1522412" y="3211512"/>
                </a:lnTo>
                <a:lnTo>
                  <a:pt x="1538287" y="3214687"/>
                </a:lnTo>
                <a:lnTo>
                  <a:pt x="1585912" y="3271837"/>
                </a:lnTo>
                <a:lnTo>
                  <a:pt x="1592262" y="3313112"/>
                </a:lnTo>
                <a:lnTo>
                  <a:pt x="1595437" y="3351212"/>
                </a:lnTo>
                <a:lnTo>
                  <a:pt x="1592262" y="3389312"/>
                </a:lnTo>
                <a:lnTo>
                  <a:pt x="1589087" y="3424237"/>
                </a:lnTo>
                <a:lnTo>
                  <a:pt x="1579562" y="3455987"/>
                </a:lnTo>
                <a:lnTo>
                  <a:pt x="1566862" y="3484562"/>
                </a:lnTo>
                <a:lnTo>
                  <a:pt x="1554162" y="3513137"/>
                </a:lnTo>
                <a:lnTo>
                  <a:pt x="1535112" y="3538537"/>
                </a:lnTo>
                <a:lnTo>
                  <a:pt x="1509712" y="3563937"/>
                </a:lnTo>
                <a:lnTo>
                  <a:pt x="1484312" y="3586162"/>
                </a:lnTo>
                <a:lnTo>
                  <a:pt x="1452562" y="3605212"/>
                </a:lnTo>
                <a:lnTo>
                  <a:pt x="1420812" y="3621087"/>
                </a:lnTo>
                <a:lnTo>
                  <a:pt x="1382713" y="3630612"/>
                </a:lnTo>
                <a:lnTo>
                  <a:pt x="1341438" y="3640137"/>
                </a:lnTo>
                <a:lnTo>
                  <a:pt x="1296988" y="3646487"/>
                </a:lnTo>
                <a:lnTo>
                  <a:pt x="1249363" y="3646487"/>
                </a:lnTo>
                <a:lnTo>
                  <a:pt x="1182688" y="3643312"/>
                </a:lnTo>
                <a:lnTo>
                  <a:pt x="1157288" y="3614737"/>
                </a:lnTo>
                <a:lnTo>
                  <a:pt x="1144588" y="3598862"/>
                </a:lnTo>
                <a:lnTo>
                  <a:pt x="1071563" y="3570287"/>
                </a:lnTo>
                <a:lnTo>
                  <a:pt x="1058863" y="3560762"/>
                </a:lnTo>
                <a:lnTo>
                  <a:pt x="1046163" y="3551237"/>
                </a:lnTo>
                <a:lnTo>
                  <a:pt x="1033463" y="3538537"/>
                </a:lnTo>
                <a:lnTo>
                  <a:pt x="1020763" y="3522662"/>
                </a:lnTo>
                <a:lnTo>
                  <a:pt x="1011238" y="3516312"/>
                </a:lnTo>
                <a:lnTo>
                  <a:pt x="995363" y="3513137"/>
                </a:lnTo>
                <a:lnTo>
                  <a:pt x="982663" y="3506787"/>
                </a:lnTo>
                <a:lnTo>
                  <a:pt x="973138" y="3500437"/>
                </a:lnTo>
                <a:lnTo>
                  <a:pt x="928688" y="3484562"/>
                </a:lnTo>
                <a:lnTo>
                  <a:pt x="896938" y="3465512"/>
                </a:lnTo>
                <a:lnTo>
                  <a:pt x="846138" y="3436937"/>
                </a:lnTo>
                <a:lnTo>
                  <a:pt x="849313" y="3370262"/>
                </a:lnTo>
                <a:lnTo>
                  <a:pt x="830263" y="3344862"/>
                </a:lnTo>
                <a:lnTo>
                  <a:pt x="814388" y="3316287"/>
                </a:lnTo>
                <a:lnTo>
                  <a:pt x="801688" y="3287712"/>
                </a:lnTo>
                <a:lnTo>
                  <a:pt x="788988" y="3255962"/>
                </a:lnTo>
                <a:lnTo>
                  <a:pt x="769938" y="3195637"/>
                </a:lnTo>
                <a:lnTo>
                  <a:pt x="754063" y="3128962"/>
                </a:lnTo>
                <a:lnTo>
                  <a:pt x="728663" y="3035300"/>
                </a:lnTo>
                <a:lnTo>
                  <a:pt x="712788" y="2994025"/>
                </a:lnTo>
                <a:lnTo>
                  <a:pt x="693738" y="2959100"/>
                </a:lnTo>
                <a:lnTo>
                  <a:pt x="690563" y="2876550"/>
                </a:lnTo>
                <a:lnTo>
                  <a:pt x="693738" y="2800350"/>
                </a:lnTo>
                <a:lnTo>
                  <a:pt x="696913" y="2724150"/>
                </a:lnTo>
                <a:lnTo>
                  <a:pt x="703263" y="2654300"/>
                </a:lnTo>
                <a:lnTo>
                  <a:pt x="712788" y="2584450"/>
                </a:lnTo>
                <a:lnTo>
                  <a:pt x="722313" y="2520950"/>
                </a:lnTo>
                <a:lnTo>
                  <a:pt x="738188" y="2457450"/>
                </a:lnTo>
                <a:lnTo>
                  <a:pt x="754063" y="2400300"/>
                </a:lnTo>
                <a:lnTo>
                  <a:pt x="792163" y="2289175"/>
                </a:lnTo>
                <a:lnTo>
                  <a:pt x="830263" y="2178050"/>
                </a:lnTo>
                <a:lnTo>
                  <a:pt x="868363" y="2066925"/>
                </a:lnTo>
                <a:lnTo>
                  <a:pt x="909638" y="1958975"/>
                </a:lnTo>
                <a:lnTo>
                  <a:pt x="957263" y="1844675"/>
                </a:lnTo>
                <a:lnTo>
                  <a:pt x="1001713" y="1728787"/>
                </a:lnTo>
                <a:lnTo>
                  <a:pt x="1042988" y="1608137"/>
                </a:lnTo>
                <a:lnTo>
                  <a:pt x="1077913" y="1487487"/>
                </a:lnTo>
                <a:lnTo>
                  <a:pt x="1128713" y="1433512"/>
                </a:lnTo>
                <a:lnTo>
                  <a:pt x="1157288" y="1411287"/>
                </a:lnTo>
                <a:lnTo>
                  <a:pt x="1173163" y="1401762"/>
                </a:lnTo>
                <a:lnTo>
                  <a:pt x="1173163" y="1370012"/>
                </a:lnTo>
                <a:lnTo>
                  <a:pt x="1179513" y="1338263"/>
                </a:lnTo>
                <a:lnTo>
                  <a:pt x="1185863" y="1309688"/>
                </a:lnTo>
                <a:lnTo>
                  <a:pt x="1195388" y="1277938"/>
                </a:lnTo>
                <a:lnTo>
                  <a:pt x="1249363" y="1157288"/>
                </a:lnTo>
                <a:lnTo>
                  <a:pt x="1284288" y="1081088"/>
                </a:lnTo>
                <a:lnTo>
                  <a:pt x="1296988" y="1046163"/>
                </a:lnTo>
                <a:lnTo>
                  <a:pt x="1306513" y="1014413"/>
                </a:lnTo>
                <a:lnTo>
                  <a:pt x="1246188" y="1017588"/>
                </a:lnTo>
                <a:lnTo>
                  <a:pt x="1192213" y="1023938"/>
                </a:lnTo>
                <a:lnTo>
                  <a:pt x="1131888" y="1036638"/>
                </a:lnTo>
                <a:lnTo>
                  <a:pt x="1071563" y="1039813"/>
                </a:lnTo>
                <a:lnTo>
                  <a:pt x="1036638" y="1036638"/>
                </a:lnTo>
                <a:lnTo>
                  <a:pt x="1011238" y="1033463"/>
                </a:lnTo>
                <a:lnTo>
                  <a:pt x="973138" y="1049338"/>
                </a:lnTo>
                <a:lnTo>
                  <a:pt x="957263" y="1052513"/>
                </a:lnTo>
                <a:lnTo>
                  <a:pt x="938213" y="1055688"/>
                </a:lnTo>
                <a:lnTo>
                  <a:pt x="871538" y="1058863"/>
                </a:lnTo>
                <a:lnTo>
                  <a:pt x="817563" y="1058863"/>
                </a:lnTo>
                <a:lnTo>
                  <a:pt x="760413" y="1058863"/>
                </a:lnTo>
                <a:lnTo>
                  <a:pt x="731838" y="1058863"/>
                </a:lnTo>
                <a:lnTo>
                  <a:pt x="706438" y="1062038"/>
                </a:lnTo>
                <a:lnTo>
                  <a:pt x="687388" y="1065213"/>
                </a:lnTo>
                <a:lnTo>
                  <a:pt x="668338" y="1071563"/>
                </a:lnTo>
                <a:lnTo>
                  <a:pt x="584200" y="1071563"/>
                </a:lnTo>
                <a:lnTo>
                  <a:pt x="542925" y="1071563"/>
                </a:lnTo>
                <a:lnTo>
                  <a:pt x="485775" y="1071563"/>
                </a:lnTo>
                <a:lnTo>
                  <a:pt x="428625" y="1071563"/>
                </a:lnTo>
                <a:lnTo>
                  <a:pt x="387350" y="1071563"/>
                </a:lnTo>
                <a:lnTo>
                  <a:pt x="342900" y="1065213"/>
                </a:lnTo>
                <a:lnTo>
                  <a:pt x="317500" y="1062038"/>
                </a:lnTo>
                <a:lnTo>
                  <a:pt x="292100" y="1052513"/>
                </a:lnTo>
                <a:lnTo>
                  <a:pt x="266700" y="1042988"/>
                </a:lnTo>
                <a:lnTo>
                  <a:pt x="241300" y="1030288"/>
                </a:lnTo>
                <a:lnTo>
                  <a:pt x="209550" y="992188"/>
                </a:lnTo>
                <a:lnTo>
                  <a:pt x="193675" y="969963"/>
                </a:lnTo>
                <a:lnTo>
                  <a:pt x="180975" y="950913"/>
                </a:lnTo>
                <a:lnTo>
                  <a:pt x="168275" y="941388"/>
                </a:lnTo>
                <a:lnTo>
                  <a:pt x="155575" y="935038"/>
                </a:lnTo>
                <a:lnTo>
                  <a:pt x="104775" y="919163"/>
                </a:lnTo>
                <a:lnTo>
                  <a:pt x="104775" y="868363"/>
                </a:lnTo>
                <a:lnTo>
                  <a:pt x="98425" y="830263"/>
                </a:lnTo>
                <a:lnTo>
                  <a:pt x="88900" y="798513"/>
                </a:lnTo>
                <a:lnTo>
                  <a:pt x="60325" y="728663"/>
                </a:lnTo>
                <a:lnTo>
                  <a:pt x="38100" y="671513"/>
                </a:lnTo>
                <a:lnTo>
                  <a:pt x="19050" y="608013"/>
                </a:lnTo>
                <a:lnTo>
                  <a:pt x="9525" y="574675"/>
                </a:lnTo>
                <a:lnTo>
                  <a:pt x="3175" y="536575"/>
                </a:lnTo>
                <a:lnTo>
                  <a:pt x="0" y="495300"/>
                </a:lnTo>
                <a:lnTo>
                  <a:pt x="0" y="450850"/>
                </a:lnTo>
                <a:lnTo>
                  <a:pt x="9525" y="409575"/>
                </a:lnTo>
                <a:lnTo>
                  <a:pt x="15875" y="393700"/>
                </a:lnTo>
                <a:lnTo>
                  <a:pt x="22225" y="381000"/>
                </a:lnTo>
                <a:lnTo>
                  <a:pt x="38100" y="361950"/>
                </a:lnTo>
                <a:lnTo>
                  <a:pt x="50800" y="346075"/>
                </a:lnTo>
                <a:lnTo>
                  <a:pt x="69850" y="260350"/>
                </a:lnTo>
                <a:lnTo>
                  <a:pt x="142875" y="260350"/>
                </a:lnTo>
                <a:lnTo>
                  <a:pt x="180975" y="263525"/>
                </a:lnTo>
                <a:lnTo>
                  <a:pt x="222250" y="266700"/>
                </a:lnTo>
                <a:lnTo>
                  <a:pt x="298450" y="266700"/>
                </a:lnTo>
                <a:lnTo>
                  <a:pt x="482600" y="263525"/>
                </a:lnTo>
                <a:lnTo>
                  <a:pt x="668338" y="250825"/>
                </a:lnTo>
                <a:lnTo>
                  <a:pt x="862013" y="234950"/>
                </a:lnTo>
                <a:lnTo>
                  <a:pt x="1058863" y="219075"/>
                </a:lnTo>
                <a:lnTo>
                  <a:pt x="1169988" y="203200"/>
                </a:lnTo>
                <a:lnTo>
                  <a:pt x="1284288" y="193675"/>
                </a:lnTo>
                <a:lnTo>
                  <a:pt x="1404938" y="184150"/>
                </a:lnTo>
                <a:lnTo>
                  <a:pt x="1528762" y="174625"/>
                </a:lnTo>
                <a:lnTo>
                  <a:pt x="1560512" y="107950"/>
                </a:lnTo>
                <a:lnTo>
                  <a:pt x="1576387" y="76200"/>
                </a:lnTo>
                <a:lnTo>
                  <a:pt x="1630362" y="47625"/>
                </a:lnTo>
                <a:lnTo>
                  <a:pt x="1681162" y="47625"/>
                </a:lnTo>
                <a:lnTo>
                  <a:pt x="1722437" y="50800"/>
                </a:lnTo>
                <a:lnTo>
                  <a:pt x="1757362" y="60325"/>
                </a:lnTo>
                <a:lnTo>
                  <a:pt x="1770062" y="66675"/>
                </a:lnTo>
                <a:lnTo>
                  <a:pt x="1782762" y="73025"/>
                </a:lnTo>
                <a:lnTo>
                  <a:pt x="1820862" y="104775"/>
                </a:lnTo>
                <a:lnTo>
                  <a:pt x="1849437" y="133350"/>
                </a:lnTo>
                <a:lnTo>
                  <a:pt x="1971675" y="120650"/>
                </a:lnTo>
                <a:lnTo>
                  <a:pt x="2098675" y="104775"/>
                </a:lnTo>
                <a:lnTo>
                  <a:pt x="2365375" y="69850"/>
                </a:lnTo>
                <a:lnTo>
                  <a:pt x="2749550" y="22225"/>
                </a:lnTo>
                <a:lnTo>
                  <a:pt x="2847975" y="12700"/>
                </a:lnTo>
                <a:lnTo>
                  <a:pt x="2943225" y="635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959856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 nodePh="1">
                                  <p:stCondLst>
                                    <p:cond delay="15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4EF9AE2F-6782-4BD0-B19C-13905AC38BE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484707"/>
          </a:xfrm>
          <a:custGeom>
            <a:avLst/>
            <a:gdLst>
              <a:gd name="connsiteX0" fmla="*/ 0 w 12192000"/>
              <a:gd name="connsiteY0" fmla="*/ 0 h 3484707"/>
              <a:gd name="connsiteX1" fmla="*/ 12192000 w 12192000"/>
              <a:gd name="connsiteY1" fmla="*/ 0 h 3484707"/>
              <a:gd name="connsiteX2" fmla="*/ 12192000 w 12192000"/>
              <a:gd name="connsiteY2" fmla="*/ 3484707 h 3484707"/>
              <a:gd name="connsiteX3" fmla="*/ 12043486 w 12192000"/>
              <a:gd name="connsiteY3" fmla="*/ 3441804 h 3484707"/>
              <a:gd name="connsiteX4" fmla="*/ 8515350 w 12192000"/>
              <a:gd name="connsiteY4" fmla="*/ 2628900 h 3484707"/>
              <a:gd name="connsiteX5" fmla="*/ 4038600 w 12192000"/>
              <a:gd name="connsiteY5" fmla="*/ 2990850 h 3484707"/>
              <a:gd name="connsiteX6" fmla="*/ 249734 w 12192000"/>
              <a:gd name="connsiteY6" fmla="*/ 2066181 h 3484707"/>
              <a:gd name="connsiteX7" fmla="*/ 0 w 12192000"/>
              <a:gd name="connsiteY7" fmla="*/ 1988954 h 3484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3484707">
                <a:moveTo>
                  <a:pt x="0" y="0"/>
                </a:moveTo>
                <a:lnTo>
                  <a:pt x="12192000" y="0"/>
                </a:lnTo>
                <a:lnTo>
                  <a:pt x="12192000" y="3484707"/>
                </a:lnTo>
                <a:lnTo>
                  <a:pt x="12043486" y="3441804"/>
                </a:lnTo>
                <a:cubicBezTo>
                  <a:pt x="11152758" y="3180792"/>
                  <a:pt x="9668470" y="2708870"/>
                  <a:pt x="8515350" y="2628900"/>
                </a:cubicBezTo>
                <a:cubicBezTo>
                  <a:pt x="7096125" y="2530475"/>
                  <a:pt x="5559425" y="3127375"/>
                  <a:pt x="4038600" y="2990850"/>
                </a:cubicBezTo>
                <a:cubicBezTo>
                  <a:pt x="2897982" y="2888456"/>
                  <a:pt x="1316236" y="2396728"/>
                  <a:pt x="249734" y="2066181"/>
                </a:cubicBezTo>
                <a:lnTo>
                  <a:pt x="0" y="198895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FFC38F1F-C353-4000-8CD0-1D28D6484C83}"/>
              </a:ext>
            </a:extLst>
          </p:cNvPr>
          <p:cNvSpPr txBox="1"/>
          <p:nvPr userDrawn="1"/>
        </p:nvSpPr>
        <p:spPr>
          <a:xfrm>
            <a:off x="10340339" y="271273"/>
            <a:ext cx="981625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sz="1100" dirty="0">
                <a:solidFill>
                  <a:schemeClr val="bg1"/>
                </a:solidFill>
              </a:rPr>
              <a:t>Stay in touch!</a:t>
            </a:r>
          </a:p>
        </p:txBody>
      </p:sp>
      <p:sp>
        <p:nvSpPr>
          <p:cNvPr id="17" name="Freeform 22">
            <a:extLst>
              <a:ext uri="{FF2B5EF4-FFF2-40B4-BE49-F238E27FC236}">
                <a16:creationId xmlns:a16="http://schemas.microsoft.com/office/drawing/2014/main" xmlns="" id="{1B84B0CD-6C49-4CD5-A19A-D84A424D0258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1339437" y="372278"/>
            <a:ext cx="132666" cy="106206"/>
          </a:xfrm>
          <a:custGeom>
            <a:avLst/>
            <a:gdLst>
              <a:gd name="T0" fmla="*/ 68 w 200"/>
              <a:gd name="T1" fmla="*/ 160 h 160"/>
              <a:gd name="T2" fmla="*/ 2 w 200"/>
              <a:gd name="T3" fmla="*/ 123 h 160"/>
              <a:gd name="T4" fmla="*/ 17 w 200"/>
              <a:gd name="T5" fmla="*/ 118 h 160"/>
              <a:gd name="T6" fmla="*/ 24 w 200"/>
              <a:gd name="T7" fmla="*/ 100 h 160"/>
              <a:gd name="T8" fmla="*/ 16 w 200"/>
              <a:gd name="T9" fmla="*/ 82 h 160"/>
              <a:gd name="T10" fmla="*/ 12 w 200"/>
              <a:gd name="T11" fmla="*/ 49 h 160"/>
              <a:gd name="T12" fmla="*/ 10 w 200"/>
              <a:gd name="T13" fmla="*/ 31 h 160"/>
              <a:gd name="T14" fmla="*/ 27 w 200"/>
              <a:gd name="T15" fmla="*/ 2 h 160"/>
              <a:gd name="T16" fmla="*/ 44 w 200"/>
              <a:gd name="T17" fmla="*/ 17 h 160"/>
              <a:gd name="T18" fmla="*/ 97 w 200"/>
              <a:gd name="T19" fmla="*/ 14 h 160"/>
              <a:gd name="T20" fmla="*/ 145 w 200"/>
              <a:gd name="T21" fmla="*/ 2 h 160"/>
              <a:gd name="T22" fmla="*/ 172 w 200"/>
              <a:gd name="T23" fmla="*/ 6 h 160"/>
              <a:gd name="T24" fmla="*/ 183 w 200"/>
              <a:gd name="T25" fmla="*/ 2 h 160"/>
              <a:gd name="T26" fmla="*/ 190 w 200"/>
              <a:gd name="T27" fmla="*/ 17 h 160"/>
              <a:gd name="T28" fmla="*/ 196 w 200"/>
              <a:gd name="T29" fmla="*/ 18 h 160"/>
              <a:gd name="T30" fmla="*/ 197 w 200"/>
              <a:gd name="T31" fmla="*/ 19 h 160"/>
              <a:gd name="T32" fmla="*/ 197 w 200"/>
              <a:gd name="T33" fmla="*/ 20 h 160"/>
              <a:gd name="T34" fmla="*/ 200 w 200"/>
              <a:gd name="T35" fmla="*/ 23 h 160"/>
              <a:gd name="T36" fmla="*/ 190 w 200"/>
              <a:gd name="T37" fmla="*/ 42 h 160"/>
              <a:gd name="T38" fmla="*/ 179 w 200"/>
              <a:gd name="T39" fmla="*/ 54 h 160"/>
              <a:gd name="T40" fmla="*/ 105 w 200"/>
              <a:gd name="T41" fmla="*/ 154 h 160"/>
              <a:gd name="T42" fmla="*/ 10 w 200"/>
              <a:gd name="T43" fmla="*/ 126 h 160"/>
              <a:gd name="T44" fmla="*/ 68 w 200"/>
              <a:gd name="T45" fmla="*/ 152 h 160"/>
              <a:gd name="T46" fmla="*/ 103 w 200"/>
              <a:gd name="T47" fmla="*/ 147 h 160"/>
              <a:gd name="T48" fmla="*/ 171 w 200"/>
              <a:gd name="T49" fmla="*/ 55 h 160"/>
              <a:gd name="T50" fmla="*/ 184 w 200"/>
              <a:gd name="T51" fmla="*/ 37 h 160"/>
              <a:gd name="T52" fmla="*/ 190 w 200"/>
              <a:gd name="T53" fmla="*/ 25 h 160"/>
              <a:gd name="T54" fmla="*/ 184 w 200"/>
              <a:gd name="T55" fmla="*/ 26 h 160"/>
              <a:gd name="T56" fmla="*/ 179 w 200"/>
              <a:gd name="T57" fmla="*/ 21 h 160"/>
              <a:gd name="T58" fmla="*/ 178 w 200"/>
              <a:gd name="T59" fmla="*/ 12 h 160"/>
              <a:gd name="T60" fmla="*/ 159 w 200"/>
              <a:gd name="T61" fmla="*/ 18 h 160"/>
              <a:gd name="T62" fmla="*/ 156 w 200"/>
              <a:gd name="T63" fmla="*/ 17 h 160"/>
              <a:gd name="T64" fmla="*/ 131 w 200"/>
              <a:gd name="T65" fmla="*/ 8 h 160"/>
              <a:gd name="T66" fmla="*/ 94 w 200"/>
              <a:gd name="T67" fmla="*/ 44 h 160"/>
              <a:gd name="T68" fmla="*/ 89 w 200"/>
              <a:gd name="T69" fmla="*/ 48 h 160"/>
              <a:gd name="T70" fmla="*/ 35 w 200"/>
              <a:gd name="T71" fmla="*/ 18 h 160"/>
              <a:gd name="T72" fmla="*/ 18 w 200"/>
              <a:gd name="T73" fmla="*/ 31 h 160"/>
              <a:gd name="T74" fmla="*/ 21 w 200"/>
              <a:gd name="T75" fmla="*/ 49 h 160"/>
              <a:gd name="T76" fmla="*/ 18 w 200"/>
              <a:gd name="T77" fmla="*/ 55 h 160"/>
              <a:gd name="T78" fmla="*/ 23 w 200"/>
              <a:gd name="T79" fmla="*/ 78 h 160"/>
              <a:gd name="T80" fmla="*/ 30 w 200"/>
              <a:gd name="T81" fmla="*/ 87 h 160"/>
              <a:gd name="T82" fmla="*/ 31 w 200"/>
              <a:gd name="T83" fmla="*/ 97 h 160"/>
              <a:gd name="T84" fmla="*/ 60 w 200"/>
              <a:gd name="T85" fmla="*/ 119 h 160"/>
              <a:gd name="T86" fmla="*/ 23 w 200"/>
              <a:gd name="T87" fmla="*/ 126 h 160"/>
              <a:gd name="T88" fmla="*/ 11 w 200"/>
              <a:gd name="T89" fmla="*/ 126 h 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200" h="160">
                <a:moveTo>
                  <a:pt x="68" y="160"/>
                </a:moveTo>
                <a:cubicBezTo>
                  <a:pt x="68" y="160"/>
                  <a:pt x="68" y="160"/>
                  <a:pt x="68" y="160"/>
                </a:cubicBezTo>
                <a:cubicBezTo>
                  <a:pt x="50" y="160"/>
                  <a:pt x="33" y="156"/>
                  <a:pt x="20" y="148"/>
                </a:cubicBezTo>
                <a:cubicBezTo>
                  <a:pt x="19" y="147"/>
                  <a:pt x="0" y="132"/>
                  <a:pt x="2" y="123"/>
                </a:cubicBezTo>
                <a:cubicBezTo>
                  <a:pt x="3" y="121"/>
                  <a:pt x="5" y="118"/>
                  <a:pt x="11" y="118"/>
                </a:cubicBezTo>
                <a:cubicBezTo>
                  <a:pt x="13" y="118"/>
                  <a:pt x="15" y="118"/>
                  <a:pt x="17" y="118"/>
                </a:cubicBezTo>
                <a:cubicBezTo>
                  <a:pt x="24" y="118"/>
                  <a:pt x="31" y="118"/>
                  <a:pt x="37" y="117"/>
                </a:cubicBezTo>
                <a:cubicBezTo>
                  <a:pt x="31" y="112"/>
                  <a:pt x="26" y="107"/>
                  <a:pt x="24" y="100"/>
                </a:cubicBezTo>
                <a:cubicBezTo>
                  <a:pt x="23" y="98"/>
                  <a:pt x="21" y="94"/>
                  <a:pt x="21" y="90"/>
                </a:cubicBezTo>
                <a:cubicBezTo>
                  <a:pt x="19" y="88"/>
                  <a:pt x="17" y="85"/>
                  <a:pt x="16" y="82"/>
                </a:cubicBezTo>
                <a:cubicBezTo>
                  <a:pt x="11" y="75"/>
                  <a:pt x="9" y="66"/>
                  <a:pt x="10" y="56"/>
                </a:cubicBezTo>
                <a:cubicBezTo>
                  <a:pt x="10" y="53"/>
                  <a:pt x="11" y="50"/>
                  <a:pt x="12" y="49"/>
                </a:cubicBezTo>
                <a:cubicBezTo>
                  <a:pt x="12" y="48"/>
                  <a:pt x="11" y="46"/>
                  <a:pt x="11" y="45"/>
                </a:cubicBezTo>
                <a:cubicBezTo>
                  <a:pt x="10" y="41"/>
                  <a:pt x="10" y="36"/>
                  <a:pt x="10" y="31"/>
                </a:cubicBezTo>
                <a:cubicBezTo>
                  <a:pt x="11" y="20"/>
                  <a:pt x="15" y="12"/>
                  <a:pt x="22" y="4"/>
                </a:cubicBezTo>
                <a:cubicBezTo>
                  <a:pt x="24" y="3"/>
                  <a:pt x="25" y="2"/>
                  <a:pt x="27" y="2"/>
                </a:cubicBezTo>
                <a:cubicBezTo>
                  <a:pt x="32" y="2"/>
                  <a:pt x="37" y="7"/>
                  <a:pt x="42" y="14"/>
                </a:cubicBezTo>
                <a:cubicBezTo>
                  <a:pt x="43" y="15"/>
                  <a:pt x="44" y="16"/>
                  <a:pt x="44" y="17"/>
                </a:cubicBezTo>
                <a:cubicBezTo>
                  <a:pt x="55" y="27"/>
                  <a:pt x="68" y="34"/>
                  <a:pt x="86" y="39"/>
                </a:cubicBezTo>
                <a:cubicBezTo>
                  <a:pt x="87" y="30"/>
                  <a:pt x="91" y="21"/>
                  <a:pt x="97" y="14"/>
                </a:cubicBezTo>
                <a:cubicBezTo>
                  <a:pt x="106" y="5"/>
                  <a:pt x="118" y="0"/>
                  <a:pt x="131" y="0"/>
                </a:cubicBezTo>
                <a:cubicBezTo>
                  <a:pt x="136" y="0"/>
                  <a:pt x="140" y="1"/>
                  <a:pt x="145" y="2"/>
                </a:cubicBezTo>
                <a:cubicBezTo>
                  <a:pt x="150" y="4"/>
                  <a:pt x="155" y="7"/>
                  <a:pt x="160" y="10"/>
                </a:cubicBezTo>
                <a:cubicBezTo>
                  <a:pt x="164" y="10"/>
                  <a:pt x="168" y="8"/>
                  <a:pt x="172" y="6"/>
                </a:cubicBezTo>
                <a:cubicBezTo>
                  <a:pt x="172" y="6"/>
                  <a:pt x="173" y="6"/>
                  <a:pt x="174" y="5"/>
                </a:cubicBezTo>
                <a:cubicBezTo>
                  <a:pt x="176" y="4"/>
                  <a:pt x="180" y="2"/>
                  <a:pt x="183" y="2"/>
                </a:cubicBezTo>
                <a:cubicBezTo>
                  <a:pt x="187" y="2"/>
                  <a:pt x="189" y="3"/>
                  <a:pt x="190" y="6"/>
                </a:cubicBezTo>
                <a:cubicBezTo>
                  <a:pt x="191" y="9"/>
                  <a:pt x="191" y="13"/>
                  <a:pt x="190" y="17"/>
                </a:cubicBezTo>
                <a:cubicBezTo>
                  <a:pt x="192" y="17"/>
                  <a:pt x="194" y="17"/>
                  <a:pt x="195" y="18"/>
                </a:cubicBezTo>
                <a:cubicBezTo>
                  <a:pt x="196" y="18"/>
                  <a:pt x="196" y="18"/>
                  <a:pt x="196" y="18"/>
                </a:cubicBezTo>
                <a:cubicBezTo>
                  <a:pt x="197" y="19"/>
                  <a:pt x="197" y="19"/>
                  <a:pt x="197" y="19"/>
                </a:cubicBezTo>
                <a:cubicBezTo>
                  <a:pt x="197" y="19"/>
                  <a:pt x="197" y="19"/>
                  <a:pt x="197" y="19"/>
                </a:cubicBezTo>
                <a:cubicBezTo>
                  <a:pt x="197" y="19"/>
                  <a:pt x="197" y="19"/>
                  <a:pt x="197" y="20"/>
                </a:cubicBezTo>
                <a:cubicBezTo>
                  <a:pt x="197" y="20"/>
                  <a:pt x="197" y="20"/>
                  <a:pt x="197" y="20"/>
                </a:cubicBezTo>
                <a:cubicBezTo>
                  <a:pt x="197" y="20"/>
                  <a:pt x="197" y="20"/>
                  <a:pt x="197" y="20"/>
                </a:cubicBezTo>
                <a:cubicBezTo>
                  <a:pt x="200" y="23"/>
                  <a:pt x="200" y="23"/>
                  <a:pt x="200" y="23"/>
                </a:cubicBezTo>
                <a:cubicBezTo>
                  <a:pt x="199" y="24"/>
                  <a:pt x="199" y="24"/>
                  <a:pt x="199" y="24"/>
                </a:cubicBezTo>
                <a:cubicBezTo>
                  <a:pt x="199" y="29"/>
                  <a:pt x="194" y="36"/>
                  <a:pt x="190" y="42"/>
                </a:cubicBezTo>
                <a:cubicBezTo>
                  <a:pt x="188" y="44"/>
                  <a:pt x="186" y="46"/>
                  <a:pt x="184" y="47"/>
                </a:cubicBezTo>
                <a:cubicBezTo>
                  <a:pt x="181" y="50"/>
                  <a:pt x="179" y="52"/>
                  <a:pt x="179" y="54"/>
                </a:cubicBezTo>
                <a:cubicBezTo>
                  <a:pt x="181" y="70"/>
                  <a:pt x="174" y="87"/>
                  <a:pt x="169" y="99"/>
                </a:cubicBezTo>
                <a:cubicBezTo>
                  <a:pt x="157" y="125"/>
                  <a:pt x="134" y="145"/>
                  <a:pt x="105" y="154"/>
                </a:cubicBezTo>
                <a:cubicBezTo>
                  <a:pt x="93" y="158"/>
                  <a:pt x="81" y="160"/>
                  <a:pt x="68" y="160"/>
                </a:cubicBezTo>
                <a:close/>
                <a:moveTo>
                  <a:pt x="10" y="126"/>
                </a:moveTo>
                <a:cubicBezTo>
                  <a:pt x="12" y="130"/>
                  <a:pt x="21" y="139"/>
                  <a:pt x="24" y="141"/>
                </a:cubicBezTo>
                <a:cubicBezTo>
                  <a:pt x="36" y="148"/>
                  <a:pt x="52" y="152"/>
                  <a:pt x="68" y="152"/>
                </a:cubicBezTo>
                <a:cubicBezTo>
                  <a:pt x="68" y="152"/>
                  <a:pt x="68" y="152"/>
                  <a:pt x="68" y="152"/>
                </a:cubicBezTo>
                <a:cubicBezTo>
                  <a:pt x="80" y="152"/>
                  <a:pt x="92" y="150"/>
                  <a:pt x="103" y="147"/>
                </a:cubicBezTo>
                <a:cubicBezTo>
                  <a:pt x="129" y="138"/>
                  <a:pt x="150" y="120"/>
                  <a:pt x="161" y="96"/>
                </a:cubicBezTo>
                <a:cubicBezTo>
                  <a:pt x="166" y="85"/>
                  <a:pt x="172" y="69"/>
                  <a:pt x="171" y="55"/>
                </a:cubicBezTo>
                <a:cubicBezTo>
                  <a:pt x="171" y="49"/>
                  <a:pt x="175" y="45"/>
                  <a:pt x="179" y="41"/>
                </a:cubicBezTo>
                <a:cubicBezTo>
                  <a:pt x="181" y="40"/>
                  <a:pt x="183" y="39"/>
                  <a:pt x="184" y="37"/>
                </a:cubicBezTo>
                <a:cubicBezTo>
                  <a:pt x="190" y="29"/>
                  <a:pt x="191" y="25"/>
                  <a:pt x="191" y="25"/>
                </a:cubicBezTo>
                <a:cubicBezTo>
                  <a:pt x="190" y="25"/>
                  <a:pt x="190" y="25"/>
                  <a:pt x="190" y="25"/>
                </a:cubicBezTo>
                <a:cubicBezTo>
                  <a:pt x="189" y="25"/>
                  <a:pt x="187" y="25"/>
                  <a:pt x="186" y="25"/>
                </a:cubicBezTo>
                <a:cubicBezTo>
                  <a:pt x="185" y="26"/>
                  <a:pt x="185" y="26"/>
                  <a:pt x="184" y="26"/>
                </a:cubicBezTo>
                <a:cubicBezTo>
                  <a:pt x="176" y="28"/>
                  <a:pt x="176" y="28"/>
                  <a:pt x="176" y="28"/>
                </a:cubicBezTo>
                <a:cubicBezTo>
                  <a:pt x="179" y="21"/>
                  <a:pt x="179" y="21"/>
                  <a:pt x="179" y="21"/>
                </a:cubicBezTo>
                <a:cubicBezTo>
                  <a:pt x="183" y="13"/>
                  <a:pt x="183" y="11"/>
                  <a:pt x="183" y="10"/>
                </a:cubicBezTo>
                <a:cubicBezTo>
                  <a:pt x="181" y="10"/>
                  <a:pt x="179" y="11"/>
                  <a:pt x="178" y="12"/>
                </a:cubicBezTo>
                <a:cubicBezTo>
                  <a:pt x="177" y="13"/>
                  <a:pt x="176" y="13"/>
                  <a:pt x="175" y="13"/>
                </a:cubicBezTo>
                <a:cubicBezTo>
                  <a:pt x="170" y="16"/>
                  <a:pt x="164" y="18"/>
                  <a:pt x="159" y="18"/>
                </a:cubicBezTo>
                <a:cubicBezTo>
                  <a:pt x="157" y="19"/>
                  <a:pt x="157" y="19"/>
                  <a:pt x="157" y="19"/>
                </a:cubicBezTo>
                <a:cubicBezTo>
                  <a:pt x="156" y="17"/>
                  <a:pt x="156" y="17"/>
                  <a:pt x="156" y="17"/>
                </a:cubicBezTo>
                <a:cubicBezTo>
                  <a:pt x="152" y="14"/>
                  <a:pt x="147" y="11"/>
                  <a:pt x="142" y="10"/>
                </a:cubicBezTo>
                <a:cubicBezTo>
                  <a:pt x="139" y="8"/>
                  <a:pt x="135" y="8"/>
                  <a:pt x="131" y="8"/>
                </a:cubicBezTo>
                <a:cubicBezTo>
                  <a:pt x="121" y="8"/>
                  <a:pt x="110" y="12"/>
                  <a:pt x="103" y="19"/>
                </a:cubicBezTo>
                <a:cubicBezTo>
                  <a:pt x="97" y="26"/>
                  <a:pt x="94" y="35"/>
                  <a:pt x="94" y="44"/>
                </a:cubicBezTo>
                <a:cubicBezTo>
                  <a:pt x="94" y="49"/>
                  <a:pt x="94" y="49"/>
                  <a:pt x="94" y="49"/>
                </a:cubicBezTo>
                <a:cubicBezTo>
                  <a:pt x="89" y="48"/>
                  <a:pt x="89" y="48"/>
                  <a:pt x="89" y="48"/>
                </a:cubicBezTo>
                <a:cubicBezTo>
                  <a:pt x="67" y="42"/>
                  <a:pt x="51" y="34"/>
                  <a:pt x="39" y="22"/>
                </a:cubicBezTo>
                <a:cubicBezTo>
                  <a:pt x="38" y="22"/>
                  <a:pt x="37" y="20"/>
                  <a:pt x="35" y="18"/>
                </a:cubicBezTo>
                <a:cubicBezTo>
                  <a:pt x="34" y="16"/>
                  <a:pt x="30" y="11"/>
                  <a:pt x="28" y="10"/>
                </a:cubicBezTo>
                <a:cubicBezTo>
                  <a:pt x="21" y="16"/>
                  <a:pt x="19" y="22"/>
                  <a:pt x="18" y="31"/>
                </a:cubicBezTo>
                <a:cubicBezTo>
                  <a:pt x="18" y="36"/>
                  <a:pt x="18" y="40"/>
                  <a:pt x="19" y="44"/>
                </a:cubicBezTo>
                <a:cubicBezTo>
                  <a:pt x="19" y="45"/>
                  <a:pt x="20" y="47"/>
                  <a:pt x="21" y="49"/>
                </a:cubicBezTo>
                <a:cubicBezTo>
                  <a:pt x="23" y="54"/>
                  <a:pt x="23" y="54"/>
                  <a:pt x="23" y="54"/>
                </a:cubicBezTo>
                <a:cubicBezTo>
                  <a:pt x="18" y="55"/>
                  <a:pt x="18" y="55"/>
                  <a:pt x="18" y="55"/>
                </a:cubicBezTo>
                <a:cubicBezTo>
                  <a:pt x="18" y="55"/>
                  <a:pt x="18" y="55"/>
                  <a:pt x="18" y="56"/>
                </a:cubicBezTo>
                <a:cubicBezTo>
                  <a:pt x="17" y="65"/>
                  <a:pt x="19" y="72"/>
                  <a:pt x="23" y="78"/>
                </a:cubicBezTo>
                <a:cubicBezTo>
                  <a:pt x="24" y="81"/>
                  <a:pt x="26" y="83"/>
                  <a:pt x="28" y="85"/>
                </a:cubicBezTo>
                <a:cubicBezTo>
                  <a:pt x="30" y="87"/>
                  <a:pt x="30" y="87"/>
                  <a:pt x="30" y="87"/>
                </a:cubicBezTo>
                <a:cubicBezTo>
                  <a:pt x="30" y="89"/>
                  <a:pt x="30" y="89"/>
                  <a:pt x="30" y="89"/>
                </a:cubicBezTo>
                <a:cubicBezTo>
                  <a:pt x="29" y="91"/>
                  <a:pt x="30" y="94"/>
                  <a:pt x="31" y="97"/>
                </a:cubicBezTo>
                <a:cubicBezTo>
                  <a:pt x="34" y="105"/>
                  <a:pt x="41" y="111"/>
                  <a:pt x="50" y="115"/>
                </a:cubicBezTo>
                <a:cubicBezTo>
                  <a:pt x="60" y="119"/>
                  <a:pt x="60" y="119"/>
                  <a:pt x="60" y="119"/>
                </a:cubicBezTo>
                <a:cubicBezTo>
                  <a:pt x="50" y="122"/>
                  <a:pt x="50" y="122"/>
                  <a:pt x="50" y="122"/>
                </a:cubicBezTo>
                <a:cubicBezTo>
                  <a:pt x="40" y="125"/>
                  <a:pt x="32" y="126"/>
                  <a:pt x="23" y="126"/>
                </a:cubicBezTo>
                <a:cubicBezTo>
                  <a:pt x="21" y="126"/>
                  <a:pt x="19" y="126"/>
                  <a:pt x="17" y="126"/>
                </a:cubicBezTo>
                <a:cubicBezTo>
                  <a:pt x="15" y="126"/>
                  <a:pt x="13" y="126"/>
                  <a:pt x="11" y="126"/>
                </a:cubicBezTo>
                <a:cubicBezTo>
                  <a:pt x="11" y="126"/>
                  <a:pt x="10" y="126"/>
                  <a:pt x="10" y="12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18" name="Freeform 35">
            <a:extLst>
              <a:ext uri="{FF2B5EF4-FFF2-40B4-BE49-F238E27FC236}">
                <a16:creationId xmlns:a16="http://schemas.microsoft.com/office/drawing/2014/main" xmlns="" id="{EFA59374-0FED-4807-AC9B-19422EDD666F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1564697" y="367023"/>
            <a:ext cx="58358" cy="116716"/>
          </a:xfrm>
          <a:custGeom>
            <a:avLst/>
            <a:gdLst>
              <a:gd name="T0" fmla="*/ 60 w 88"/>
              <a:gd name="T1" fmla="*/ 176 h 176"/>
              <a:gd name="T2" fmla="*/ 16 w 88"/>
              <a:gd name="T3" fmla="*/ 176 h 176"/>
              <a:gd name="T4" fmla="*/ 16 w 88"/>
              <a:gd name="T5" fmla="*/ 92 h 176"/>
              <a:gd name="T6" fmla="*/ 0 w 88"/>
              <a:gd name="T7" fmla="*/ 92 h 176"/>
              <a:gd name="T8" fmla="*/ 0 w 88"/>
              <a:gd name="T9" fmla="*/ 56 h 176"/>
              <a:gd name="T10" fmla="*/ 16 w 88"/>
              <a:gd name="T11" fmla="*/ 56 h 176"/>
              <a:gd name="T12" fmla="*/ 17 w 88"/>
              <a:gd name="T13" fmla="*/ 39 h 176"/>
              <a:gd name="T14" fmla="*/ 57 w 88"/>
              <a:gd name="T15" fmla="*/ 0 h 176"/>
              <a:gd name="T16" fmla="*/ 88 w 88"/>
              <a:gd name="T17" fmla="*/ 0 h 176"/>
              <a:gd name="T18" fmla="*/ 88 w 88"/>
              <a:gd name="T19" fmla="*/ 37 h 176"/>
              <a:gd name="T20" fmla="*/ 64 w 88"/>
              <a:gd name="T21" fmla="*/ 37 h 176"/>
              <a:gd name="T22" fmla="*/ 60 w 88"/>
              <a:gd name="T23" fmla="*/ 40 h 176"/>
              <a:gd name="T24" fmla="*/ 60 w 88"/>
              <a:gd name="T25" fmla="*/ 56 h 176"/>
              <a:gd name="T26" fmla="*/ 84 w 88"/>
              <a:gd name="T27" fmla="*/ 56 h 176"/>
              <a:gd name="T28" fmla="*/ 85 w 88"/>
              <a:gd name="T29" fmla="*/ 92 h 176"/>
              <a:gd name="T30" fmla="*/ 60 w 88"/>
              <a:gd name="T31" fmla="*/ 92 h 176"/>
              <a:gd name="T32" fmla="*/ 60 w 88"/>
              <a:gd name="T33" fmla="*/ 176 h 176"/>
              <a:gd name="T34" fmla="*/ 24 w 88"/>
              <a:gd name="T35" fmla="*/ 168 h 176"/>
              <a:gd name="T36" fmla="*/ 52 w 88"/>
              <a:gd name="T37" fmla="*/ 168 h 176"/>
              <a:gd name="T38" fmla="*/ 53 w 88"/>
              <a:gd name="T39" fmla="*/ 84 h 176"/>
              <a:gd name="T40" fmla="*/ 77 w 88"/>
              <a:gd name="T41" fmla="*/ 84 h 176"/>
              <a:gd name="T42" fmla="*/ 76 w 88"/>
              <a:gd name="T43" fmla="*/ 64 h 176"/>
              <a:gd name="T44" fmla="*/ 52 w 88"/>
              <a:gd name="T45" fmla="*/ 64 h 176"/>
              <a:gd name="T46" fmla="*/ 53 w 88"/>
              <a:gd name="T47" fmla="*/ 41 h 176"/>
              <a:gd name="T48" fmla="*/ 64 w 88"/>
              <a:gd name="T49" fmla="*/ 29 h 176"/>
              <a:gd name="T50" fmla="*/ 79 w 88"/>
              <a:gd name="T51" fmla="*/ 29 h 176"/>
              <a:gd name="T52" fmla="*/ 79 w 88"/>
              <a:gd name="T53" fmla="*/ 8 h 176"/>
              <a:gd name="T54" fmla="*/ 57 w 88"/>
              <a:gd name="T55" fmla="*/ 8 h 176"/>
              <a:gd name="T56" fmla="*/ 25 w 88"/>
              <a:gd name="T57" fmla="*/ 39 h 176"/>
              <a:gd name="T58" fmla="*/ 24 w 88"/>
              <a:gd name="T59" fmla="*/ 64 h 176"/>
              <a:gd name="T60" fmla="*/ 8 w 88"/>
              <a:gd name="T61" fmla="*/ 64 h 176"/>
              <a:gd name="T62" fmla="*/ 8 w 88"/>
              <a:gd name="T63" fmla="*/ 84 h 176"/>
              <a:gd name="T64" fmla="*/ 24 w 88"/>
              <a:gd name="T65" fmla="*/ 84 h 176"/>
              <a:gd name="T66" fmla="*/ 24 w 88"/>
              <a:gd name="T67" fmla="*/ 168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88" h="176">
                <a:moveTo>
                  <a:pt x="60" y="176"/>
                </a:moveTo>
                <a:cubicBezTo>
                  <a:pt x="16" y="176"/>
                  <a:pt x="16" y="176"/>
                  <a:pt x="16" y="176"/>
                </a:cubicBezTo>
                <a:cubicBezTo>
                  <a:pt x="16" y="92"/>
                  <a:pt x="16" y="92"/>
                  <a:pt x="16" y="92"/>
                </a:cubicBezTo>
                <a:cubicBezTo>
                  <a:pt x="0" y="92"/>
                  <a:pt x="0" y="92"/>
                  <a:pt x="0" y="92"/>
                </a:cubicBezTo>
                <a:cubicBezTo>
                  <a:pt x="0" y="56"/>
                  <a:pt x="0" y="56"/>
                  <a:pt x="0" y="56"/>
                </a:cubicBezTo>
                <a:cubicBezTo>
                  <a:pt x="16" y="56"/>
                  <a:pt x="16" y="56"/>
                  <a:pt x="16" y="56"/>
                </a:cubicBezTo>
                <a:cubicBezTo>
                  <a:pt x="17" y="39"/>
                  <a:pt x="17" y="39"/>
                  <a:pt x="17" y="39"/>
                </a:cubicBezTo>
                <a:cubicBezTo>
                  <a:pt x="17" y="20"/>
                  <a:pt x="28" y="0"/>
                  <a:pt x="57" y="0"/>
                </a:cubicBezTo>
                <a:cubicBezTo>
                  <a:pt x="88" y="0"/>
                  <a:pt x="88" y="0"/>
                  <a:pt x="88" y="0"/>
                </a:cubicBezTo>
                <a:cubicBezTo>
                  <a:pt x="88" y="37"/>
                  <a:pt x="88" y="37"/>
                  <a:pt x="88" y="37"/>
                </a:cubicBezTo>
                <a:cubicBezTo>
                  <a:pt x="64" y="37"/>
                  <a:pt x="64" y="37"/>
                  <a:pt x="64" y="37"/>
                </a:cubicBezTo>
                <a:cubicBezTo>
                  <a:pt x="62" y="37"/>
                  <a:pt x="60" y="37"/>
                  <a:pt x="60" y="40"/>
                </a:cubicBezTo>
                <a:cubicBezTo>
                  <a:pt x="60" y="56"/>
                  <a:pt x="60" y="56"/>
                  <a:pt x="60" y="56"/>
                </a:cubicBezTo>
                <a:cubicBezTo>
                  <a:pt x="84" y="56"/>
                  <a:pt x="84" y="56"/>
                  <a:pt x="84" y="56"/>
                </a:cubicBezTo>
                <a:cubicBezTo>
                  <a:pt x="85" y="92"/>
                  <a:pt x="85" y="92"/>
                  <a:pt x="85" y="92"/>
                </a:cubicBezTo>
                <a:cubicBezTo>
                  <a:pt x="60" y="92"/>
                  <a:pt x="60" y="92"/>
                  <a:pt x="60" y="92"/>
                </a:cubicBezTo>
                <a:lnTo>
                  <a:pt x="60" y="176"/>
                </a:lnTo>
                <a:close/>
                <a:moveTo>
                  <a:pt x="24" y="168"/>
                </a:moveTo>
                <a:cubicBezTo>
                  <a:pt x="52" y="168"/>
                  <a:pt x="52" y="168"/>
                  <a:pt x="52" y="168"/>
                </a:cubicBezTo>
                <a:cubicBezTo>
                  <a:pt x="53" y="84"/>
                  <a:pt x="53" y="84"/>
                  <a:pt x="53" y="84"/>
                </a:cubicBezTo>
                <a:cubicBezTo>
                  <a:pt x="77" y="84"/>
                  <a:pt x="77" y="84"/>
                  <a:pt x="77" y="84"/>
                </a:cubicBezTo>
                <a:cubicBezTo>
                  <a:pt x="76" y="64"/>
                  <a:pt x="76" y="64"/>
                  <a:pt x="76" y="64"/>
                </a:cubicBezTo>
                <a:cubicBezTo>
                  <a:pt x="52" y="64"/>
                  <a:pt x="52" y="64"/>
                  <a:pt x="52" y="64"/>
                </a:cubicBezTo>
                <a:cubicBezTo>
                  <a:pt x="53" y="41"/>
                  <a:pt x="53" y="41"/>
                  <a:pt x="53" y="41"/>
                </a:cubicBezTo>
                <a:cubicBezTo>
                  <a:pt x="53" y="33"/>
                  <a:pt x="59" y="29"/>
                  <a:pt x="64" y="29"/>
                </a:cubicBezTo>
                <a:cubicBezTo>
                  <a:pt x="79" y="29"/>
                  <a:pt x="79" y="29"/>
                  <a:pt x="79" y="29"/>
                </a:cubicBezTo>
                <a:cubicBezTo>
                  <a:pt x="79" y="8"/>
                  <a:pt x="79" y="8"/>
                  <a:pt x="79" y="8"/>
                </a:cubicBezTo>
                <a:cubicBezTo>
                  <a:pt x="57" y="8"/>
                  <a:pt x="57" y="8"/>
                  <a:pt x="57" y="8"/>
                </a:cubicBezTo>
                <a:cubicBezTo>
                  <a:pt x="28" y="8"/>
                  <a:pt x="25" y="32"/>
                  <a:pt x="25" y="39"/>
                </a:cubicBezTo>
                <a:cubicBezTo>
                  <a:pt x="24" y="64"/>
                  <a:pt x="24" y="64"/>
                  <a:pt x="24" y="64"/>
                </a:cubicBezTo>
                <a:cubicBezTo>
                  <a:pt x="8" y="64"/>
                  <a:pt x="8" y="64"/>
                  <a:pt x="8" y="64"/>
                </a:cubicBezTo>
                <a:cubicBezTo>
                  <a:pt x="8" y="84"/>
                  <a:pt x="8" y="84"/>
                  <a:pt x="8" y="84"/>
                </a:cubicBezTo>
                <a:cubicBezTo>
                  <a:pt x="24" y="84"/>
                  <a:pt x="24" y="84"/>
                  <a:pt x="24" y="84"/>
                </a:cubicBezTo>
                <a:lnTo>
                  <a:pt x="24" y="16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19" name="Freeform 55">
            <a:extLst>
              <a:ext uri="{FF2B5EF4-FFF2-40B4-BE49-F238E27FC236}">
                <a16:creationId xmlns:a16="http://schemas.microsoft.com/office/drawing/2014/main" xmlns="" id="{607AA3BA-24A7-4D65-BF7A-CF54DE335A70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1703340" y="367021"/>
            <a:ext cx="113778" cy="116718"/>
          </a:xfrm>
          <a:custGeom>
            <a:avLst/>
            <a:gdLst>
              <a:gd name="T0" fmla="*/ 116 w 148"/>
              <a:gd name="T1" fmla="*/ 152 h 152"/>
              <a:gd name="T2" fmla="*/ 112 w 148"/>
              <a:gd name="T3" fmla="*/ 93 h 152"/>
              <a:gd name="T4" fmla="*/ 84 w 148"/>
              <a:gd name="T5" fmla="*/ 86 h 152"/>
              <a:gd name="T6" fmla="*/ 84 w 148"/>
              <a:gd name="T7" fmla="*/ 93 h 152"/>
              <a:gd name="T8" fmla="*/ 79 w 148"/>
              <a:gd name="T9" fmla="*/ 152 h 152"/>
              <a:gd name="T10" fmla="*/ 49 w 148"/>
              <a:gd name="T11" fmla="*/ 151 h 152"/>
              <a:gd name="T12" fmla="*/ 48 w 148"/>
              <a:gd name="T13" fmla="*/ 78 h 152"/>
              <a:gd name="T14" fmla="*/ 48 w 148"/>
              <a:gd name="T15" fmla="*/ 50 h 152"/>
              <a:gd name="T16" fmla="*/ 75 w 148"/>
              <a:gd name="T17" fmla="*/ 49 h 152"/>
              <a:gd name="T18" fmla="*/ 79 w 148"/>
              <a:gd name="T19" fmla="*/ 56 h 152"/>
              <a:gd name="T20" fmla="*/ 148 w 148"/>
              <a:gd name="T21" fmla="*/ 89 h 152"/>
              <a:gd name="T22" fmla="*/ 144 w 148"/>
              <a:gd name="T23" fmla="*/ 152 h 152"/>
              <a:gd name="T24" fmla="*/ 140 w 148"/>
              <a:gd name="T25" fmla="*/ 144 h 152"/>
              <a:gd name="T26" fmla="*/ 108 w 148"/>
              <a:gd name="T27" fmla="*/ 54 h 152"/>
              <a:gd name="T28" fmla="*/ 76 w 148"/>
              <a:gd name="T29" fmla="*/ 69 h 152"/>
              <a:gd name="T30" fmla="*/ 71 w 148"/>
              <a:gd name="T31" fmla="*/ 65 h 152"/>
              <a:gd name="T32" fmla="*/ 56 w 148"/>
              <a:gd name="T33" fmla="*/ 57 h 152"/>
              <a:gd name="T34" fmla="*/ 56 w 148"/>
              <a:gd name="T35" fmla="*/ 84 h 152"/>
              <a:gd name="T36" fmla="*/ 75 w 148"/>
              <a:gd name="T37" fmla="*/ 144 h 152"/>
              <a:gd name="T38" fmla="*/ 75 w 148"/>
              <a:gd name="T39" fmla="*/ 91 h 152"/>
              <a:gd name="T40" fmla="*/ 97 w 148"/>
              <a:gd name="T41" fmla="*/ 70 h 152"/>
              <a:gd name="T42" fmla="*/ 120 w 148"/>
              <a:gd name="T43" fmla="*/ 144 h 152"/>
              <a:gd name="T44" fmla="*/ 4 w 148"/>
              <a:gd name="T45" fmla="*/ 152 h 152"/>
              <a:gd name="T46" fmla="*/ 0 w 148"/>
              <a:gd name="T47" fmla="*/ 48 h 152"/>
              <a:gd name="T48" fmla="*/ 31 w 148"/>
              <a:gd name="T49" fmla="*/ 44 h 152"/>
              <a:gd name="T50" fmla="*/ 36 w 148"/>
              <a:gd name="T51" fmla="*/ 148 h 152"/>
              <a:gd name="T52" fmla="*/ 32 w 148"/>
              <a:gd name="T53" fmla="*/ 152 h 152"/>
              <a:gd name="T54" fmla="*/ 28 w 148"/>
              <a:gd name="T55" fmla="*/ 144 h 152"/>
              <a:gd name="T56" fmla="*/ 8 w 148"/>
              <a:gd name="T57" fmla="*/ 52 h 152"/>
              <a:gd name="T58" fmla="*/ 17 w 148"/>
              <a:gd name="T59" fmla="*/ 36 h 152"/>
              <a:gd name="T60" fmla="*/ 18 w 148"/>
              <a:gd name="T61" fmla="*/ 0 h 152"/>
              <a:gd name="T62" fmla="*/ 17 w 148"/>
              <a:gd name="T63" fmla="*/ 36 h 152"/>
              <a:gd name="T64" fmla="*/ 7 w 148"/>
              <a:gd name="T65" fmla="*/ 18 h 152"/>
              <a:gd name="T66" fmla="*/ 28 w 148"/>
              <a:gd name="T67" fmla="*/ 18 h 1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48" h="152">
                <a:moveTo>
                  <a:pt x="144" y="152"/>
                </a:moveTo>
                <a:cubicBezTo>
                  <a:pt x="116" y="152"/>
                  <a:pt x="116" y="152"/>
                  <a:pt x="116" y="152"/>
                </a:cubicBezTo>
                <a:cubicBezTo>
                  <a:pt x="113" y="152"/>
                  <a:pt x="112" y="150"/>
                  <a:pt x="112" y="148"/>
                </a:cubicBezTo>
                <a:cubicBezTo>
                  <a:pt x="112" y="93"/>
                  <a:pt x="112" y="93"/>
                  <a:pt x="112" y="93"/>
                </a:cubicBezTo>
                <a:cubicBezTo>
                  <a:pt x="112" y="83"/>
                  <a:pt x="106" y="77"/>
                  <a:pt x="97" y="77"/>
                </a:cubicBezTo>
                <a:cubicBezTo>
                  <a:pt x="91" y="77"/>
                  <a:pt x="85" y="82"/>
                  <a:pt x="84" y="86"/>
                </a:cubicBezTo>
                <a:cubicBezTo>
                  <a:pt x="83" y="87"/>
                  <a:pt x="83" y="89"/>
                  <a:pt x="83" y="90"/>
                </a:cubicBezTo>
                <a:cubicBezTo>
                  <a:pt x="83" y="91"/>
                  <a:pt x="84" y="92"/>
                  <a:pt x="84" y="93"/>
                </a:cubicBezTo>
                <a:cubicBezTo>
                  <a:pt x="84" y="148"/>
                  <a:pt x="84" y="148"/>
                  <a:pt x="84" y="148"/>
                </a:cubicBezTo>
                <a:cubicBezTo>
                  <a:pt x="84" y="150"/>
                  <a:pt x="82" y="152"/>
                  <a:pt x="79" y="152"/>
                </a:cubicBezTo>
                <a:cubicBezTo>
                  <a:pt x="51" y="152"/>
                  <a:pt x="51" y="152"/>
                  <a:pt x="51" y="152"/>
                </a:cubicBezTo>
                <a:cubicBezTo>
                  <a:pt x="50" y="152"/>
                  <a:pt x="49" y="152"/>
                  <a:pt x="49" y="151"/>
                </a:cubicBezTo>
                <a:cubicBezTo>
                  <a:pt x="48" y="150"/>
                  <a:pt x="47" y="149"/>
                  <a:pt x="47" y="148"/>
                </a:cubicBezTo>
                <a:cubicBezTo>
                  <a:pt x="48" y="78"/>
                  <a:pt x="48" y="78"/>
                  <a:pt x="48" y="78"/>
                </a:cubicBezTo>
                <a:cubicBezTo>
                  <a:pt x="48" y="69"/>
                  <a:pt x="48" y="60"/>
                  <a:pt x="47" y="53"/>
                </a:cubicBezTo>
                <a:cubicBezTo>
                  <a:pt x="47" y="52"/>
                  <a:pt x="48" y="51"/>
                  <a:pt x="48" y="50"/>
                </a:cubicBezTo>
                <a:cubicBezTo>
                  <a:pt x="49" y="50"/>
                  <a:pt x="50" y="49"/>
                  <a:pt x="51" y="49"/>
                </a:cubicBezTo>
                <a:cubicBezTo>
                  <a:pt x="75" y="49"/>
                  <a:pt x="75" y="49"/>
                  <a:pt x="75" y="49"/>
                </a:cubicBezTo>
                <a:cubicBezTo>
                  <a:pt x="78" y="49"/>
                  <a:pt x="79" y="51"/>
                  <a:pt x="79" y="53"/>
                </a:cubicBezTo>
                <a:cubicBezTo>
                  <a:pt x="79" y="56"/>
                  <a:pt x="79" y="56"/>
                  <a:pt x="79" y="56"/>
                </a:cubicBezTo>
                <a:cubicBezTo>
                  <a:pt x="86" y="51"/>
                  <a:pt x="95" y="46"/>
                  <a:pt x="108" y="46"/>
                </a:cubicBezTo>
                <a:cubicBezTo>
                  <a:pt x="133" y="46"/>
                  <a:pt x="148" y="62"/>
                  <a:pt x="148" y="89"/>
                </a:cubicBezTo>
                <a:cubicBezTo>
                  <a:pt x="148" y="148"/>
                  <a:pt x="148" y="148"/>
                  <a:pt x="148" y="148"/>
                </a:cubicBezTo>
                <a:cubicBezTo>
                  <a:pt x="148" y="150"/>
                  <a:pt x="146" y="152"/>
                  <a:pt x="144" y="152"/>
                </a:cubicBezTo>
                <a:close/>
                <a:moveTo>
                  <a:pt x="120" y="144"/>
                </a:moveTo>
                <a:cubicBezTo>
                  <a:pt x="140" y="144"/>
                  <a:pt x="140" y="144"/>
                  <a:pt x="140" y="144"/>
                </a:cubicBezTo>
                <a:cubicBezTo>
                  <a:pt x="140" y="89"/>
                  <a:pt x="140" y="89"/>
                  <a:pt x="140" y="89"/>
                </a:cubicBezTo>
                <a:cubicBezTo>
                  <a:pt x="140" y="58"/>
                  <a:pt x="120" y="54"/>
                  <a:pt x="108" y="54"/>
                </a:cubicBezTo>
                <a:cubicBezTo>
                  <a:pt x="93" y="54"/>
                  <a:pt x="83" y="62"/>
                  <a:pt x="79" y="67"/>
                </a:cubicBezTo>
                <a:cubicBezTo>
                  <a:pt x="79" y="68"/>
                  <a:pt x="77" y="69"/>
                  <a:pt x="76" y="69"/>
                </a:cubicBezTo>
                <a:cubicBezTo>
                  <a:pt x="75" y="69"/>
                  <a:pt x="75" y="69"/>
                  <a:pt x="75" y="69"/>
                </a:cubicBezTo>
                <a:cubicBezTo>
                  <a:pt x="73" y="69"/>
                  <a:pt x="71" y="67"/>
                  <a:pt x="71" y="65"/>
                </a:cubicBezTo>
                <a:cubicBezTo>
                  <a:pt x="71" y="57"/>
                  <a:pt x="71" y="57"/>
                  <a:pt x="71" y="57"/>
                </a:cubicBezTo>
                <a:cubicBezTo>
                  <a:pt x="56" y="57"/>
                  <a:pt x="56" y="57"/>
                  <a:pt x="56" y="57"/>
                </a:cubicBezTo>
                <a:cubicBezTo>
                  <a:pt x="56" y="63"/>
                  <a:pt x="56" y="71"/>
                  <a:pt x="56" y="78"/>
                </a:cubicBezTo>
                <a:cubicBezTo>
                  <a:pt x="56" y="84"/>
                  <a:pt x="56" y="84"/>
                  <a:pt x="56" y="84"/>
                </a:cubicBezTo>
                <a:cubicBezTo>
                  <a:pt x="55" y="144"/>
                  <a:pt x="55" y="144"/>
                  <a:pt x="55" y="144"/>
                </a:cubicBezTo>
                <a:cubicBezTo>
                  <a:pt x="75" y="144"/>
                  <a:pt x="75" y="144"/>
                  <a:pt x="75" y="144"/>
                </a:cubicBezTo>
                <a:cubicBezTo>
                  <a:pt x="75" y="93"/>
                  <a:pt x="75" y="93"/>
                  <a:pt x="75" y="93"/>
                </a:cubicBezTo>
                <a:cubicBezTo>
                  <a:pt x="75" y="92"/>
                  <a:pt x="75" y="91"/>
                  <a:pt x="75" y="91"/>
                </a:cubicBezTo>
                <a:cubicBezTo>
                  <a:pt x="75" y="88"/>
                  <a:pt x="75" y="85"/>
                  <a:pt x="76" y="83"/>
                </a:cubicBezTo>
                <a:cubicBezTo>
                  <a:pt x="79" y="76"/>
                  <a:pt x="87" y="70"/>
                  <a:pt x="97" y="70"/>
                </a:cubicBezTo>
                <a:cubicBezTo>
                  <a:pt x="111" y="70"/>
                  <a:pt x="120" y="79"/>
                  <a:pt x="120" y="93"/>
                </a:cubicBezTo>
                <a:lnTo>
                  <a:pt x="120" y="144"/>
                </a:lnTo>
                <a:close/>
                <a:moveTo>
                  <a:pt x="32" y="152"/>
                </a:moveTo>
                <a:cubicBezTo>
                  <a:pt x="4" y="152"/>
                  <a:pt x="4" y="152"/>
                  <a:pt x="4" y="152"/>
                </a:cubicBezTo>
                <a:cubicBezTo>
                  <a:pt x="1" y="152"/>
                  <a:pt x="0" y="150"/>
                  <a:pt x="0" y="148"/>
                </a:cubicBezTo>
                <a:cubicBezTo>
                  <a:pt x="0" y="48"/>
                  <a:pt x="0" y="48"/>
                  <a:pt x="0" y="48"/>
                </a:cubicBezTo>
                <a:cubicBezTo>
                  <a:pt x="0" y="46"/>
                  <a:pt x="1" y="44"/>
                  <a:pt x="4" y="44"/>
                </a:cubicBezTo>
                <a:cubicBezTo>
                  <a:pt x="31" y="44"/>
                  <a:pt x="31" y="44"/>
                  <a:pt x="31" y="44"/>
                </a:cubicBezTo>
                <a:cubicBezTo>
                  <a:pt x="34" y="44"/>
                  <a:pt x="35" y="46"/>
                  <a:pt x="35" y="48"/>
                </a:cubicBezTo>
                <a:cubicBezTo>
                  <a:pt x="36" y="148"/>
                  <a:pt x="36" y="148"/>
                  <a:pt x="36" y="148"/>
                </a:cubicBezTo>
                <a:cubicBezTo>
                  <a:pt x="36" y="149"/>
                  <a:pt x="35" y="150"/>
                  <a:pt x="34" y="151"/>
                </a:cubicBezTo>
                <a:cubicBezTo>
                  <a:pt x="34" y="152"/>
                  <a:pt x="33" y="152"/>
                  <a:pt x="32" y="152"/>
                </a:cubicBezTo>
                <a:close/>
                <a:moveTo>
                  <a:pt x="8" y="144"/>
                </a:moveTo>
                <a:cubicBezTo>
                  <a:pt x="28" y="144"/>
                  <a:pt x="28" y="144"/>
                  <a:pt x="28" y="144"/>
                </a:cubicBezTo>
                <a:cubicBezTo>
                  <a:pt x="28" y="52"/>
                  <a:pt x="28" y="52"/>
                  <a:pt x="28" y="52"/>
                </a:cubicBezTo>
                <a:cubicBezTo>
                  <a:pt x="8" y="52"/>
                  <a:pt x="8" y="52"/>
                  <a:pt x="8" y="52"/>
                </a:cubicBezTo>
                <a:lnTo>
                  <a:pt x="8" y="144"/>
                </a:lnTo>
                <a:close/>
                <a:moveTo>
                  <a:pt x="17" y="36"/>
                </a:moveTo>
                <a:cubicBezTo>
                  <a:pt x="7" y="36"/>
                  <a:pt x="0" y="28"/>
                  <a:pt x="0" y="18"/>
                </a:cubicBezTo>
                <a:cubicBezTo>
                  <a:pt x="0" y="7"/>
                  <a:pt x="7" y="0"/>
                  <a:pt x="18" y="0"/>
                </a:cubicBezTo>
                <a:cubicBezTo>
                  <a:pt x="28" y="0"/>
                  <a:pt x="35" y="7"/>
                  <a:pt x="36" y="18"/>
                </a:cubicBezTo>
                <a:cubicBezTo>
                  <a:pt x="36" y="28"/>
                  <a:pt x="28" y="36"/>
                  <a:pt x="17" y="36"/>
                </a:cubicBezTo>
                <a:close/>
                <a:moveTo>
                  <a:pt x="18" y="8"/>
                </a:moveTo>
                <a:cubicBezTo>
                  <a:pt x="11" y="8"/>
                  <a:pt x="7" y="12"/>
                  <a:pt x="7" y="18"/>
                </a:cubicBezTo>
                <a:cubicBezTo>
                  <a:pt x="7" y="24"/>
                  <a:pt x="11" y="28"/>
                  <a:pt x="17" y="28"/>
                </a:cubicBezTo>
                <a:cubicBezTo>
                  <a:pt x="24" y="28"/>
                  <a:pt x="28" y="24"/>
                  <a:pt x="28" y="18"/>
                </a:cubicBezTo>
                <a:cubicBezTo>
                  <a:pt x="28" y="12"/>
                  <a:pt x="24" y="8"/>
                  <a:pt x="18" y="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878375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xmlns="" id="{06547F49-C9DB-4349-8506-9DEA46401898}"/>
              </a:ext>
            </a:extLst>
          </p:cNvPr>
          <p:cNvSpPr/>
          <p:nvPr userDrawn="1"/>
        </p:nvSpPr>
        <p:spPr>
          <a:xfrm rot="2700000">
            <a:off x="5885875" y="356597"/>
            <a:ext cx="420250" cy="420251"/>
          </a:xfrm>
          <a:custGeom>
            <a:avLst/>
            <a:gdLst>
              <a:gd name="connsiteX0" fmla="*/ 46911 w 543701"/>
              <a:gd name="connsiteY0" fmla="*/ 46911 h 543702"/>
              <a:gd name="connsiteX1" fmla="*/ 160163 w 543701"/>
              <a:gd name="connsiteY1" fmla="*/ 0 h 543702"/>
              <a:gd name="connsiteX2" fmla="*/ 543701 w 543701"/>
              <a:gd name="connsiteY2" fmla="*/ 0 h 543702"/>
              <a:gd name="connsiteX3" fmla="*/ 467191 w 543701"/>
              <a:gd name="connsiteY3" fmla="*/ 76511 h 543702"/>
              <a:gd name="connsiteX4" fmla="*/ 236674 w 543701"/>
              <a:gd name="connsiteY4" fmla="*/ 76511 h 543702"/>
              <a:gd name="connsiteX5" fmla="*/ 76511 w 543701"/>
              <a:gd name="connsiteY5" fmla="*/ 236674 h 543702"/>
              <a:gd name="connsiteX6" fmla="*/ 76511 w 543701"/>
              <a:gd name="connsiteY6" fmla="*/ 467191 h 543702"/>
              <a:gd name="connsiteX7" fmla="*/ 0 w 543701"/>
              <a:gd name="connsiteY7" fmla="*/ 543702 h 543702"/>
              <a:gd name="connsiteX8" fmla="*/ 0 w 543701"/>
              <a:gd name="connsiteY8" fmla="*/ 160163 h 543702"/>
              <a:gd name="connsiteX9" fmla="*/ 46911 w 543701"/>
              <a:gd name="connsiteY9" fmla="*/ 46911 h 543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43701" h="543702">
                <a:moveTo>
                  <a:pt x="46911" y="46911"/>
                </a:moveTo>
                <a:cubicBezTo>
                  <a:pt x="75894" y="17927"/>
                  <a:pt x="115936" y="0"/>
                  <a:pt x="160163" y="0"/>
                </a:cubicBezTo>
                <a:lnTo>
                  <a:pt x="543701" y="0"/>
                </a:lnTo>
                <a:lnTo>
                  <a:pt x="467191" y="76511"/>
                </a:lnTo>
                <a:lnTo>
                  <a:pt x="236674" y="76511"/>
                </a:lnTo>
                <a:cubicBezTo>
                  <a:pt x="148218" y="76511"/>
                  <a:pt x="76511" y="148218"/>
                  <a:pt x="76511" y="236674"/>
                </a:cubicBezTo>
                <a:lnTo>
                  <a:pt x="76511" y="467191"/>
                </a:lnTo>
                <a:lnTo>
                  <a:pt x="0" y="543702"/>
                </a:lnTo>
                <a:lnTo>
                  <a:pt x="0" y="160163"/>
                </a:lnTo>
                <a:cubicBezTo>
                  <a:pt x="0" y="115935"/>
                  <a:pt x="17927" y="75894"/>
                  <a:pt x="46911" y="46911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6C1E3AA2-D33D-4457-8268-9951BE471C9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30514" y="656506"/>
            <a:ext cx="10130972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marL="0" lvl="0"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147014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xmlns="" id="{5A84D9D3-D0E0-4BA6-BDB4-654CA7EAF79A}"/>
              </a:ext>
            </a:extLst>
          </p:cNvPr>
          <p:cNvSpPr/>
          <p:nvPr userDrawn="1"/>
        </p:nvSpPr>
        <p:spPr>
          <a:xfrm>
            <a:off x="4500715" y="0"/>
            <a:ext cx="7691285" cy="6858000"/>
          </a:xfrm>
          <a:custGeom>
            <a:avLst/>
            <a:gdLst>
              <a:gd name="connsiteX0" fmla="*/ 4305315 w 7691285"/>
              <a:gd name="connsiteY0" fmla="*/ 0 h 6858000"/>
              <a:gd name="connsiteX1" fmla="*/ 7691285 w 7691285"/>
              <a:gd name="connsiteY1" fmla="*/ 0 h 6858000"/>
              <a:gd name="connsiteX2" fmla="*/ 7691285 w 7691285"/>
              <a:gd name="connsiteY2" fmla="*/ 6858000 h 6858000"/>
              <a:gd name="connsiteX3" fmla="*/ 0 w 769128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691285" h="6858000">
                <a:moveTo>
                  <a:pt x="4305315" y="0"/>
                </a:moveTo>
                <a:lnTo>
                  <a:pt x="7691285" y="0"/>
                </a:lnTo>
                <a:lnTo>
                  <a:pt x="7691285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0">
                <a:schemeClr val="accent2"/>
              </a:gs>
              <a:gs pos="100000">
                <a:schemeClr val="accent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Isosceles Triangle 7">
            <a:extLst>
              <a:ext uri="{FF2B5EF4-FFF2-40B4-BE49-F238E27FC236}">
                <a16:creationId xmlns:a16="http://schemas.microsoft.com/office/drawing/2014/main" xmlns="" id="{3A707AE2-9EC5-499F-B8D9-CE38AC999FE7}"/>
              </a:ext>
            </a:extLst>
          </p:cNvPr>
          <p:cNvSpPr/>
          <p:nvPr userDrawn="1"/>
        </p:nvSpPr>
        <p:spPr>
          <a:xfrm rot="10800000">
            <a:off x="1" y="0"/>
            <a:ext cx="958646" cy="1578078"/>
          </a:xfrm>
          <a:prstGeom prst="triangle">
            <a:avLst>
              <a:gd name="adj" fmla="val 10000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1F4E4F13-1567-4365-B4F2-BC84A775930E}"/>
              </a:ext>
            </a:extLst>
          </p:cNvPr>
          <p:cNvSpPr txBox="1"/>
          <p:nvPr userDrawn="1"/>
        </p:nvSpPr>
        <p:spPr>
          <a:xfrm>
            <a:off x="10340339" y="271273"/>
            <a:ext cx="981625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sz="1100" dirty="0">
                <a:solidFill>
                  <a:schemeClr val="bg1"/>
                </a:solidFill>
              </a:rPr>
              <a:t>Stay in touch!</a:t>
            </a:r>
          </a:p>
        </p:txBody>
      </p:sp>
      <p:sp>
        <p:nvSpPr>
          <p:cNvPr id="10" name="Freeform 22">
            <a:extLst>
              <a:ext uri="{FF2B5EF4-FFF2-40B4-BE49-F238E27FC236}">
                <a16:creationId xmlns:a16="http://schemas.microsoft.com/office/drawing/2014/main" xmlns="" id="{3D4FFCC6-FC56-4D2F-800A-A84B4F511CD5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1339437" y="372278"/>
            <a:ext cx="132666" cy="106206"/>
          </a:xfrm>
          <a:custGeom>
            <a:avLst/>
            <a:gdLst>
              <a:gd name="T0" fmla="*/ 68 w 200"/>
              <a:gd name="T1" fmla="*/ 160 h 160"/>
              <a:gd name="T2" fmla="*/ 2 w 200"/>
              <a:gd name="T3" fmla="*/ 123 h 160"/>
              <a:gd name="T4" fmla="*/ 17 w 200"/>
              <a:gd name="T5" fmla="*/ 118 h 160"/>
              <a:gd name="T6" fmla="*/ 24 w 200"/>
              <a:gd name="T7" fmla="*/ 100 h 160"/>
              <a:gd name="T8" fmla="*/ 16 w 200"/>
              <a:gd name="T9" fmla="*/ 82 h 160"/>
              <a:gd name="T10" fmla="*/ 12 w 200"/>
              <a:gd name="T11" fmla="*/ 49 h 160"/>
              <a:gd name="T12" fmla="*/ 10 w 200"/>
              <a:gd name="T13" fmla="*/ 31 h 160"/>
              <a:gd name="T14" fmla="*/ 27 w 200"/>
              <a:gd name="T15" fmla="*/ 2 h 160"/>
              <a:gd name="T16" fmla="*/ 44 w 200"/>
              <a:gd name="T17" fmla="*/ 17 h 160"/>
              <a:gd name="T18" fmla="*/ 97 w 200"/>
              <a:gd name="T19" fmla="*/ 14 h 160"/>
              <a:gd name="T20" fmla="*/ 145 w 200"/>
              <a:gd name="T21" fmla="*/ 2 h 160"/>
              <a:gd name="T22" fmla="*/ 172 w 200"/>
              <a:gd name="T23" fmla="*/ 6 h 160"/>
              <a:gd name="T24" fmla="*/ 183 w 200"/>
              <a:gd name="T25" fmla="*/ 2 h 160"/>
              <a:gd name="T26" fmla="*/ 190 w 200"/>
              <a:gd name="T27" fmla="*/ 17 h 160"/>
              <a:gd name="T28" fmla="*/ 196 w 200"/>
              <a:gd name="T29" fmla="*/ 18 h 160"/>
              <a:gd name="T30" fmla="*/ 197 w 200"/>
              <a:gd name="T31" fmla="*/ 19 h 160"/>
              <a:gd name="T32" fmla="*/ 197 w 200"/>
              <a:gd name="T33" fmla="*/ 20 h 160"/>
              <a:gd name="T34" fmla="*/ 200 w 200"/>
              <a:gd name="T35" fmla="*/ 23 h 160"/>
              <a:gd name="T36" fmla="*/ 190 w 200"/>
              <a:gd name="T37" fmla="*/ 42 h 160"/>
              <a:gd name="T38" fmla="*/ 179 w 200"/>
              <a:gd name="T39" fmla="*/ 54 h 160"/>
              <a:gd name="T40" fmla="*/ 105 w 200"/>
              <a:gd name="T41" fmla="*/ 154 h 160"/>
              <a:gd name="T42" fmla="*/ 10 w 200"/>
              <a:gd name="T43" fmla="*/ 126 h 160"/>
              <a:gd name="T44" fmla="*/ 68 w 200"/>
              <a:gd name="T45" fmla="*/ 152 h 160"/>
              <a:gd name="T46" fmla="*/ 103 w 200"/>
              <a:gd name="T47" fmla="*/ 147 h 160"/>
              <a:gd name="T48" fmla="*/ 171 w 200"/>
              <a:gd name="T49" fmla="*/ 55 h 160"/>
              <a:gd name="T50" fmla="*/ 184 w 200"/>
              <a:gd name="T51" fmla="*/ 37 h 160"/>
              <a:gd name="T52" fmla="*/ 190 w 200"/>
              <a:gd name="T53" fmla="*/ 25 h 160"/>
              <a:gd name="T54" fmla="*/ 184 w 200"/>
              <a:gd name="T55" fmla="*/ 26 h 160"/>
              <a:gd name="T56" fmla="*/ 179 w 200"/>
              <a:gd name="T57" fmla="*/ 21 h 160"/>
              <a:gd name="T58" fmla="*/ 178 w 200"/>
              <a:gd name="T59" fmla="*/ 12 h 160"/>
              <a:gd name="T60" fmla="*/ 159 w 200"/>
              <a:gd name="T61" fmla="*/ 18 h 160"/>
              <a:gd name="T62" fmla="*/ 156 w 200"/>
              <a:gd name="T63" fmla="*/ 17 h 160"/>
              <a:gd name="T64" fmla="*/ 131 w 200"/>
              <a:gd name="T65" fmla="*/ 8 h 160"/>
              <a:gd name="T66" fmla="*/ 94 w 200"/>
              <a:gd name="T67" fmla="*/ 44 h 160"/>
              <a:gd name="T68" fmla="*/ 89 w 200"/>
              <a:gd name="T69" fmla="*/ 48 h 160"/>
              <a:gd name="T70" fmla="*/ 35 w 200"/>
              <a:gd name="T71" fmla="*/ 18 h 160"/>
              <a:gd name="T72" fmla="*/ 18 w 200"/>
              <a:gd name="T73" fmla="*/ 31 h 160"/>
              <a:gd name="T74" fmla="*/ 21 w 200"/>
              <a:gd name="T75" fmla="*/ 49 h 160"/>
              <a:gd name="T76" fmla="*/ 18 w 200"/>
              <a:gd name="T77" fmla="*/ 55 h 160"/>
              <a:gd name="T78" fmla="*/ 23 w 200"/>
              <a:gd name="T79" fmla="*/ 78 h 160"/>
              <a:gd name="T80" fmla="*/ 30 w 200"/>
              <a:gd name="T81" fmla="*/ 87 h 160"/>
              <a:gd name="T82" fmla="*/ 31 w 200"/>
              <a:gd name="T83" fmla="*/ 97 h 160"/>
              <a:gd name="T84" fmla="*/ 60 w 200"/>
              <a:gd name="T85" fmla="*/ 119 h 160"/>
              <a:gd name="T86" fmla="*/ 23 w 200"/>
              <a:gd name="T87" fmla="*/ 126 h 160"/>
              <a:gd name="T88" fmla="*/ 11 w 200"/>
              <a:gd name="T89" fmla="*/ 126 h 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200" h="160">
                <a:moveTo>
                  <a:pt x="68" y="160"/>
                </a:moveTo>
                <a:cubicBezTo>
                  <a:pt x="68" y="160"/>
                  <a:pt x="68" y="160"/>
                  <a:pt x="68" y="160"/>
                </a:cubicBezTo>
                <a:cubicBezTo>
                  <a:pt x="50" y="160"/>
                  <a:pt x="33" y="156"/>
                  <a:pt x="20" y="148"/>
                </a:cubicBezTo>
                <a:cubicBezTo>
                  <a:pt x="19" y="147"/>
                  <a:pt x="0" y="132"/>
                  <a:pt x="2" y="123"/>
                </a:cubicBezTo>
                <a:cubicBezTo>
                  <a:pt x="3" y="121"/>
                  <a:pt x="5" y="118"/>
                  <a:pt x="11" y="118"/>
                </a:cubicBezTo>
                <a:cubicBezTo>
                  <a:pt x="13" y="118"/>
                  <a:pt x="15" y="118"/>
                  <a:pt x="17" y="118"/>
                </a:cubicBezTo>
                <a:cubicBezTo>
                  <a:pt x="24" y="118"/>
                  <a:pt x="31" y="118"/>
                  <a:pt x="37" y="117"/>
                </a:cubicBezTo>
                <a:cubicBezTo>
                  <a:pt x="31" y="112"/>
                  <a:pt x="26" y="107"/>
                  <a:pt x="24" y="100"/>
                </a:cubicBezTo>
                <a:cubicBezTo>
                  <a:pt x="23" y="98"/>
                  <a:pt x="21" y="94"/>
                  <a:pt x="21" y="90"/>
                </a:cubicBezTo>
                <a:cubicBezTo>
                  <a:pt x="19" y="88"/>
                  <a:pt x="17" y="85"/>
                  <a:pt x="16" y="82"/>
                </a:cubicBezTo>
                <a:cubicBezTo>
                  <a:pt x="11" y="75"/>
                  <a:pt x="9" y="66"/>
                  <a:pt x="10" y="56"/>
                </a:cubicBezTo>
                <a:cubicBezTo>
                  <a:pt x="10" y="53"/>
                  <a:pt x="11" y="50"/>
                  <a:pt x="12" y="49"/>
                </a:cubicBezTo>
                <a:cubicBezTo>
                  <a:pt x="12" y="48"/>
                  <a:pt x="11" y="46"/>
                  <a:pt x="11" y="45"/>
                </a:cubicBezTo>
                <a:cubicBezTo>
                  <a:pt x="10" y="41"/>
                  <a:pt x="10" y="36"/>
                  <a:pt x="10" y="31"/>
                </a:cubicBezTo>
                <a:cubicBezTo>
                  <a:pt x="11" y="20"/>
                  <a:pt x="15" y="12"/>
                  <a:pt x="22" y="4"/>
                </a:cubicBezTo>
                <a:cubicBezTo>
                  <a:pt x="24" y="3"/>
                  <a:pt x="25" y="2"/>
                  <a:pt x="27" y="2"/>
                </a:cubicBezTo>
                <a:cubicBezTo>
                  <a:pt x="32" y="2"/>
                  <a:pt x="37" y="7"/>
                  <a:pt x="42" y="14"/>
                </a:cubicBezTo>
                <a:cubicBezTo>
                  <a:pt x="43" y="15"/>
                  <a:pt x="44" y="16"/>
                  <a:pt x="44" y="17"/>
                </a:cubicBezTo>
                <a:cubicBezTo>
                  <a:pt x="55" y="27"/>
                  <a:pt x="68" y="34"/>
                  <a:pt x="86" y="39"/>
                </a:cubicBezTo>
                <a:cubicBezTo>
                  <a:pt x="87" y="30"/>
                  <a:pt x="91" y="21"/>
                  <a:pt x="97" y="14"/>
                </a:cubicBezTo>
                <a:cubicBezTo>
                  <a:pt x="106" y="5"/>
                  <a:pt x="118" y="0"/>
                  <a:pt x="131" y="0"/>
                </a:cubicBezTo>
                <a:cubicBezTo>
                  <a:pt x="136" y="0"/>
                  <a:pt x="140" y="1"/>
                  <a:pt x="145" y="2"/>
                </a:cubicBezTo>
                <a:cubicBezTo>
                  <a:pt x="150" y="4"/>
                  <a:pt x="155" y="7"/>
                  <a:pt x="160" y="10"/>
                </a:cubicBezTo>
                <a:cubicBezTo>
                  <a:pt x="164" y="10"/>
                  <a:pt x="168" y="8"/>
                  <a:pt x="172" y="6"/>
                </a:cubicBezTo>
                <a:cubicBezTo>
                  <a:pt x="172" y="6"/>
                  <a:pt x="173" y="6"/>
                  <a:pt x="174" y="5"/>
                </a:cubicBezTo>
                <a:cubicBezTo>
                  <a:pt x="176" y="4"/>
                  <a:pt x="180" y="2"/>
                  <a:pt x="183" y="2"/>
                </a:cubicBezTo>
                <a:cubicBezTo>
                  <a:pt x="187" y="2"/>
                  <a:pt x="189" y="3"/>
                  <a:pt x="190" y="6"/>
                </a:cubicBezTo>
                <a:cubicBezTo>
                  <a:pt x="191" y="9"/>
                  <a:pt x="191" y="13"/>
                  <a:pt x="190" y="17"/>
                </a:cubicBezTo>
                <a:cubicBezTo>
                  <a:pt x="192" y="17"/>
                  <a:pt x="194" y="17"/>
                  <a:pt x="195" y="18"/>
                </a:cubicBezTo>
                <a:cubicBezTo>
                  <a:pt x="196" y="18"/>
                  <a:pt x="196" y="18"/>
                  <a:pt x="196" y="18"/>
                </a:cubicBezTo>
                <a:cubicBezTo>
                  <a:pt x="197" y="19"/>
                  <a:pt x="197" y="19"/>
                  <a:pt x="197" y="19"/>
                </a:cubicBezTo>
                <a:cubicBezTo>
                  <a:pt x="197" y="19"/>
                  <a:pt x="197" y="19"/>
                  <a:pt x="197" y="19"/>
                </a:cubicBezTo>
                <a:cubicBezTo>
                  <a:pt x="197" y="19"/>
                  <a:pt x="197" y="19"/>
                  <a:pt x="197" y="20"/>
                </a:cubicBezTo>
                <a:cubicBezTo>
                  <a:pt x="197" y="20"/>
                  <a:pt x="197" y="20"/>
                  <a:pt x="197" y="20"/>
                </a:cubicBezTo>
                <a:cubicBezTo>
                  <a:pt x="197" y="20"/>
                  <a:pt x="197" y="20"/>
                  <a:pt x="197" y="20"/>
                </a:cubicBezTo>
                <a:cubicBezTo>
                  <a:pt x="200" y="23"/>
                  <a:pt x="200" y="23"/>
                  <a:pt x="200" y="23"/>
                </a:cubicBezTo>
                <a:cubicBezTo>
                  <a:pt x="199" y="24"/>
                  <a:pt x="199" y="24"/>
                  <a:pt x="199" y="24"/>
                </a:cubicBezTo>
                <a:cubicBezTo>
                  <a:pt x="199" y="29"/>
                  <a:pt x="194" y="36"/>
                  <a:pt x="190" y="42"/>
                </a:cubicBezTo>
                <a:cubicBezTo>
                  <a:pt x="188" y="44"/>
                  <a:pt x="186" y="46"/>
                  <a:pt x="184" y="47"/>
                </a:cubicBezTo>
                <a:cubicBezTo>
                  <a:pt x="181" y="50"/>
                  <a:pt x="179" y="52"/>
                  <a:pt x="179" y="54"/>
                </a:cubicBezTo>
                <a:cubicBezTo>
                  <a:pt x="181" y="70"/>
                  <a:pt x="174" y="87"/>
                  <a:pt x="169" y="99"/>
                </a:cubicBezTo>
                <a:cubicBezTo>
                  <a:pt x="157" y="125"/>
                  <a:pt x="134" y="145"/>
                  <a:pt x="105" y="154"/>
                </a:cubicBezTo>
                <a:cubicBezTo>
                  <a:pt x="93" y="158"/>
                  <a:pt x="81" y="160"/>
                  <a:pt x="68" y="160"/>
                </a:cubicBezTo>
                <a:close/>
                <a:moveTo>
                  <a:pt x="10" y="126"/>
                </a:moveTo>
                <a:cubicBezTo>
                  <a:pt x="12" y="130"/>
                  <a:pt x="21" y="139"/>
                  <a:pt x="24" y="141"/>
                </a:cubicBezTo>
                <a:cubicBezTo>
                  <a:pt x="36" y="148"/>
                  <a:pt x="52" y="152"/>
                  <a:pt x="68" y="152"/>
                </a:cubicBezTo>
                <a:cubicBezTo>
                  <a:pt x="68" y="152"/>
                  <a:pt x="68" y="152"/>
                  <a:pt x="68" y="152"/>
                </a:cubicBezTo>
                <a:cubicBezTo>
                  <a:pt x="80" y="152"/>
                  <a:pt x="92" y="150"/>
                  <a:pt x="103" y="147"/>
                </a:cubicBezTo>
                <a:cubicBezTo>
                  <a:pt x="129" y="138"/>
                  <a:pt x="150" y="120"/>
                  <a:pt x="161" y="96"/>
                </a:cubicBezTo>
                <a:cubicBezTo>
                  <a:pt x="166" y="85"/>
                  <a:pt x="172" y="69"/>
                  <a:pt x="171" y="55"/>
                </a:cubicBezTo>
                <a:cubicBezTo>
                  <a:pt x="171" y="49"/>
                  <a:pt x="175" y="45"/>
                  <a:pt x="179" y="41"/>
                </a:cubicBezTo>
                <a:cubicBezTo>
                  <a:pt x="181" y="40"/>
                  <a:pt x="183" y="39"/>
                  <a:pt x="184" y="37"/>
                </a:cubicBezTo>
                <a:cubicBezTo>
                  <a:pt x="190" y="29"/>
                  <a:pt x="191" y="25"/>
                  <a:pt x="191" y="25"/>
                </a:cubicBezTo>
                <a:cubicBezTo>
                  <a:pt x="190" y="25"/>
                  <a:pt x="190" y="25"/>
                  <a:pt x="190" y="25"/>
                </a:cubicBezTo>
                <a:cubicBezTo>
                  <a:pt x="189" y="25"/>
                  <a:pt x="187" y="25"/>
                  <a:pt x="186" y="25"/>
                </a:cubicBezTo>
                <a:cubicBezTo>
                  <a:pt x="185" y="26"/>
                  <a:pt x="185" y="26"/>
                  <a:pt x="184" y="26"/>
                </a:cubicBezTo>
                <a:cubicBezTo>
                  <a:pt x="176" y="28"/>
                  <a:pt x="176" y="28"/>
                  <a:pt x="176" y="28"/>
                </a:cubicBezTo>
                <a:cubicBezTo>
                  <a:pt x="179" y="21"/>
                  <a:pt x="179" y="21"/>
                  <a:pt x="179" y="21"/>
                </a:cubicBezTo>
                <a:cubicBezTo>
                  <a:pt x="183" y="13"/>
                  <a:pt x="183" y="11"/>
                  <a:pt x="183" y="10"/>
                </a:cubicBezTo>
                <a:cubicBezTo>
                  <a:pt x="181" y="10"/>
                  <a:pt x="179" y="11"/>
                  <a:pt x="178" y="12"/>
                </a:cubicBezTo>
                <a:cubicBezTo>
                  <a:pt x="177" y="13"/>
                  <a:pt x="176" y="13"/>
                  <a:pt x="175" y="13"/>
                </a:cubicBezTo>
                <a:cubicBezTo>
                  <a:pt x="170" y="16"/>
                  <a:pt x="164" y="18"/>
                  <a:pt x="159" y="18"/>
                </a:cubicBezTo>
                <a:cubicBezTo>
                  <a:pt x="157" y="19"/>
                  <a:pt x="157" y="19"/>
                  <a:pt x="157" y="19"/>
                </a:cubicBezTo>
                <a:cubicBezTo>
                  <a:pt x="156" y="17"/>
                  <a:pt x="156" y="17"/>
                  <a:pt x="156" y="17"/>
                </a:cubicBezTo>
                <a:cubicBezTo>
                  <a:pt x="152" y="14"/>
                  <a:pt x="147" y="11"/>
                  <a:pt x="142" y="10"/>
                </a:cubicBezTo>
                <a:cubicBezTo>
                  <a:pt x="139" y="8"/>
                  <a:pt x="135" y="8"/>
                  <a:pt x="131" y="8"/>
                </a:cubicBezTo>
                <a:cubicBezTo>
                  <a:pt x="121" y="8"/>
                  <a:pt x="110" y="12"/>
                  <a:pt x="103" y="19"/>
                </a:cubicBezTo>
                <a:cubicBezTo>
                  <a:pt x="97" y="26"/>
                  <a:pt x="94" y="35"/>
                  <a:pt x="94" y="44"/>
                </a:cubicBezTo>
                <a:cubicBezTo>
                  <a:pt x="94" y="49"/>
                  <a:pt x="94" y="49"/>
                  <a:pt x="94" y="49"/>
                </a:cubicBezTo>
                <a:cubicBezTo>
                  <a:pt x="89" y="48"/>
                  <a:pt x="89" y="48"/>
                  <a:pt x="89" y="48"/>
                </a:cubicBezTo>
                <a:cubicBezTo>
                  <a:pt x="67" y="42"/>
                  <a:pt x="51" y="34"/>
                  <a:pt x="39" y="22"/>
                </a:cubicBezTo>
                <a:cubicBezTo>
                  <a:pt x="38" y="22"/>
                  <a:pt x="37" y="20"/>
                  <a:pt x="35" y="18"/>
                </a:cubicBezTo>
                <a:cubicBezTo>
                  <a:pt x="34" y="16"/>
                  <a:pt x="30" y="11"/>
                  <a:pt x="28" y="10"/>
                </a:cubicBezTo>
                <a:cubicBezTo>
                  <a:pt x="21" y="16"/>
                  <a:pt x="19" y="22"/>
                  <a:pt x="18" y="31"/>
                </a:cubicBezTo>
                <a:cubicBezTo>
                  <a:pt x="18" y="36"/>
                  <a:pt x="18" y="40"/>
                  <a:pt x="19" y="44"/>
                </a:cubicBezTo>
                <a:cubicBezTo>
                  <a:pt x="19" y="45"/>
                  <a:pt x="20" y="47"/>
                  <a:pt x="21" y="49"/>
                </a:cubicBezTo>
                <a:cubicBezTo>
                  <a:pt x="23" y="54"/>
                  <a:pt x="23" y="54"/>
                  <a:pt x="23" y="54"/>
                </a:cubicBezTo>
                <a:cubicBezTo>
                  <a:pt x="18" y="55"/>
                  <a:pt x="18" y="55"/>
                  <a:pt x="18" y="55"/>
                </a:cubicBezTo>
                <a:cubicBezTo>
                  <a:pt x="18" y="55"/>
                  <a:pt x="18" y="55"/>
                  <a:pt x="18" y="56"/>
                </a:cubicBezTo>
                <a:cubicBezTo>
                  <a:pt x="17" y="65"/>
                  <a:pt x="19" y="72"/>
                  <a:pt x="23" y="78"/>
                </a:cubicBezTo>
                <a:cubicBezTo>
                  <a:pt x="24" y="81"/>
                  <a:pt x="26" y="83"/>
                  <a:pt x="28" y="85"/>
                </a:cubicBezTo>
                <a:cubicBezTo>
                  <a:pt x="30" y="87"/>
                  <a:pt x="30" y="87"/>
                  <a:pt x="30" y="87"/>
                </a:cubicBezTo>
                <a:cubicBezTo>
                  <a:pt x="30" y="89"/>
                  <a:pt x="30" y="89"/>
                  <a:pt x="30" y="89"/>
                </a:cubicBezTo>
                <a:cubicBezTo>
                  <a:pt x="29" y="91"/>
                  <a:pt x="30" y="94"/>
                  <a:pt x="31" y="97"/>
                </a:cubicBezTo>
                <a:cubicBezTo>
                  <a:pt x="34" y="105"/>
                  <a:pt x="41" y="111"/>
                  <a:pt x="50" y="115"/>
                </a:cubicBezTo>
                <a:cubicBezTo>
                  <a:pt x="60" y="119"/>
                  <a:pt x="60" y="119"/>
                  <a:pt x="60" y="119"/>
                </a:cubicBezTo>
                <a:cubicBezTo>
                  <a:pt x="50" y="122"/>
                  <a:pt x="50" y="122"/>
                  <a:pt x="50" y="122"/>
                </a:cubicBezTo>
                <a:cubicBezTo>
                  <a:pt x="40" y="125"/>
                  <a:pt x="32" y="126"/>
                  <a:pt x="23" y="126"/>
                </a:cubicBezTo>
                <a:cubicBezTo>
                  <a:pt x="21" y="126"/>
                  <a:pt x="19" y="126"/>
                  <a:pt x="17" y="126"/>
                </a:cubicBezTo>
                <a:cubicBezTo>
                  <a:pt x="15" y="126"/>
                  <a:pt x="13" y="126"/>
                  <a:pt x="11" y="126"/>
                </a:cubicBezTo>
                <a:cubicBezTo>
                  <a:pt x="11" y="126"/>
                  <a:pt x="10" y="126"/>
                  <a:pt x="10" y="12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11" name="Freeform 35">
            <a:extLst>
              <a:ext uri="{FF2B5EF4-FFF2-40B4-BE49-F238E27FC236}">
                <a16:creationId xmlns:a16="http://schemas.microsoft.com/office/drawing/2014/main" xmlns="" id="{77A1C2A7-1268-479D-842D-76F18CF3EF1C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1564697" y="367023"/>
            <a:ext cx="58358" cy="116716"/>
          </a:xfrm>
          <a:custGeom>
            <a:avLst/>
            <a:gdLst>
              <a:gd name="T0" fmla="*/ 60 w 88"/>
              <a:gd name="T1" fmla="*/ 176 h 176"/>
              <a:gd name="T2" fmla="*/ 16 w 88"/>
              <a:gd name="T3" fmla="*/ 176 h 176"/>
              <a:gd name="T4" fmla="*/ 16 w 88"/>
              <a:gd name="T5" fmla="*/ 92 h 176"/>
              <a:gd name="T6" fmla="*/ 0 w 88"/>
              <a:gd name="T7" fmla="*/ 92 h 176"/>
              <a:gd name="T8" fmla="*/ 0 w 88"/>
              <a:gd name="T9" fmla="*/ 56 h 176"/>
              <a:gd name="T10" fmla="*/ 16 w 88"/>
              <a:gd name="T11" fmla="*/ 56 h 176"/>
              <a:gd name="T12" fmla="*/ 17 w 88"/>
              <a:gd name="T13" fmla="*/ 39 h 176"/>
              <a:gd name="T14" fmla="*/ 57 w 88"/>
              <a:gd name="T15" fmla="*/ 0 h 176"/>
              <a:gd name="T16" fmla="*/ 88 w 88"/>
              <a:gd name="T17" fmla="*/ 0 h 176"/>
              <a:gd name="T18" fmla="*/ 88 w 88"/>
              <a:gd name="T19" fmla="*/ 37 h 176"/>
              <a:gd name="T20" fmla="*/ 64 w 88"/>
              <a:gd name="T21" fmla="*/ 37 h 176"/>
              <a:gd name="T22" fmla="*/ 60 w 88"/>
              <a:gd name="T23" fmla="*/ 40 h 176"/>
              <a:gd name="T24" fmla="*/ 60 w 88"/>
              <a:gd name="T25" fmla="*/ 56 h 176"/>
              <a:gd name="T26" fmla="*/ 84 w 88"/>
              <a:gd name="T27" fmla="*/ 56 h 176"/>
              <a:gd name="T28" fmla="*/ 85 w 88"/>
              <a:gd name="T29" fmla="*/ 92 h 176"/>
              <a:gd name="T30" fmla="*/ 60 w 88"/>
              <a:gd name="T31" fmla="*/ 92 h 176"/>
              <a:gd name="T32" fmla="*/ 60 w 88"/>
              <a:gd name="T33" fmla="*/ 176 h 176"/>
              <a:gd name="T34" fmla="*/ 24 w 88"/>
              <a:gd name="T35" fmla="*/ 168 h 176"/>
              <a:gd name="T36" fmla="*/ 52 w 88"/>
              <a:gd name="T37" fmla="*/ 168 h 176"/>
              <a:gd name="T38" fmla="*/ 53 w 88"/>
              <a:gd name="T39" fmla="*/ 84 h 176"/>
              <a:gd name="T40" fmla="*/ 77 w 88"/>
              <a:gd name="T41" fmla="*/ 84 h 176"/>
              <a:gd name="T42" fmla="*/ 76 w 88"/>
              <a:gd name="T43" fmla="*/ 64 h 176"/>
              <a:gd name="T44" fmla="*/ 52 w 88"/>
              <a:gd name="T45" fmla="*/ 64 h 176"/>
              <a:gd name="T46" fmla="*/ 53 w 88"/>
              <a:gd name="T47" fmla="*/ 41 h 176"/>
              <a:gd name="T48" fmla="*/ 64 w 88"/>
              <a:gd name="T49" fmla="*/ 29 h 176"/>
              <a:gd name="T50" fmla="*/ 79 w 88"/>
              <a:gd name="T51" fmla="*/ 29 h 176"/>
              <a:gd name="T52" fmla="*/ 79 w 88"/>
              <a:gd name="T53" fmla="*/ 8 h 176"/>
              <a:gd name="T54" fmla="*/ 57 w 88"/>
              <a:gd name="T55" fmla="*/ 8 h 176"/>
              <a:gd name="T56" fmla="*/ 25 w 88"/>
              <a:gd name="T57" fmla="*/ 39 h 176"/>
              <a:gd name="T58" fmla="*/ 24 w 88"/>
              <a:gd name="T59" fmla="*/ 64 h 176"/>
              <a:gd name="T60" fmla="*/ 8 w 88"/>
              <a:gd name="T61" fmla="*/ 64 h 176"/>
              <a:gd name="T62" fmla="*/ 8 w 88"/>
              <a:gd name="T63" fmla="*/ 84 h 176"/>
              <a:gd name="T64" fmla="*/ 24 w 88"/>
              <a:gd name="T65" fmla="*/ 84 h 176"/>
              <a:gd name="T66" fmla="*/ 24 w 88"/>
              <a:gd name="T67" fmla="*/ 168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88" h="176">
                <a:moveTo>
                  <a:pt x="60" y="176"/>
                </a:moveTo>
                <a:cubicBezTo>
                  <a:pt x="16" y="176"/>
                  <a:pt x="16" y="176"/>
                  <a:pt x="16" y="176"/>
                </a:cubicBezTo>
                <a:cubicBezTo>
                  <a:pt x="16" y="92"/>
                  <a:pt x="16" y="92"/>
                  <a:pt x="16" y="92"/>
                </a:cubicBezTo>
                <a:cubicBezTo>
                  <a:pt x="0" y="92"/>
                  <a:pt x="0" y="92"/>
                  <a:pt x="0" y="92"/>
                </a:cubicBezTo>
                <a:cubicBezTo>
                  <a:pt x="0" y="56"/>
                  <a:pt x="0" y="56"/>
                  <a:pt x="0" y="56"/>
                </a:cubicBezTo>
                <a:cubicBezTo>
                  <a:pt x="16" y="56"/>
                  <a:pt x="16" y="56"/>
                  <a:pt x="16" y="56"/>
                </a:cubicBezTo>
                <a:cubicBezTo>
                  <a:pt x="17" y="39"/>
                  <a:pt x="17" y="39"/>
                  <a:pt x="17" y="39"/>
                </a:cubicBezTo>
                <a:cubicBezTo>
                  <a:pt x="17" y="20"/>
                  <a:pt x="28" y="0"/>
                  <a:pt x="57" y="0"/>
                </a:cubicBezTo>
                <a:cubicBezTo>
                  <a:pt x="88" y="0"/>
                  <a:pt x="88" y="0"/>
                  <a:pt x="88" y="0"/>
                </a:cubicBezTo>
                <a:cubicBezTo>
                  <a:pt x="88" y="37"/>
                  <a:pt x="88" y="37"/>
                  <a:pt x="88" y="37"/>
                </a:cubicBezTo>
                <a:cubicBezTo>
                  <a:pt x="64" y="37"/>
                  <a:pt x="64" y="37"/>
                  <a:pt x="64" y="37"/>
                </a:cubicBezTo>
                <a:cubicBezTo>
                  <a:pt x="62" y="37"/>
                  <a:pt x="60" y="37"/>
                  <a:pt x="60" y="40"/>
                </a:cubicBezTo>
                <a:cubicBezTo>
                  <a:pt x="60" y="56"/>
                  <a:pt x="60" y="56"/>
                  <a:pt x="60" y="56"/>
                </a:cubicBezTo>
                <a:cubicBezTo>
                  <a:pt x="84" y="56"/>
                  <a:pt x="84" y="56"/>
                  <a:pt x="84" y="56"/>
                </a:cubicBezTo>
                <a:cubicBezTo>
                  <a:pt x="85" y="92"/>
                  <a:pt x="85" y="92"/>
                  <a:pt x="85" y="92"/>
                </a:cubicBezTo>
                <a:cubicBezTo>
                  <a:pt x="60" y="92"/>
                  <a:pt x="60" y="92"/>
                  <a:pt x="60" y="92"/>
                </a:cubicBezTo>
                <a:lnTo>
                  <a:pt x="60" y="176"/>
                </a:lnTo>
                <a:close/>
                <a:moveTo>
                  <a:pt x="24" y="168"/>
                </a:moveTo>
                <a:cubicBezTo>
                  <a:pt x="52" y="168"/>
                  <a:pt x="52" y="168"/>
                  <a:pt x="52" y="168"/>
                </a:cubicBezTo>
                <a:cubicBezTo>
                  <a:pt x="53" y="84"/>
                  <a:pt x="53" y="84"/>
                  <a:pt x="53" y="84"/>
                </a:cubicBezTo>
                <a:cubicBezTo>
                  <a:pt x="77" y="84"/>
                  <a:pt x="77" y="84"/>
                  <a:pt x="77" y="84"/>
                </a:cubicBezTo>
                <a:cubicBezTo>
                  <a:pt x="76" y="64"/>
                  <a:pt x="76" y="64"/>
                  <a:pt x="76" y="64"/>
                </a:cubicBezTo>
                <a:cubicBezTo>
                  <a:pt x="52" y="64"/>
                  <a:pt x="52" y="64"/>
                  <a:pt x="52" y="64"/>
                </a:cubicBezTo>
                <a:cubicBezTo>
                  <a:pt x="53" y="41"/>
                  <a:pt x="53" y="41"/>
                  <a:pt x="53" y="41"/>
                </a:cubicBezTo>
                <a:cubicBezTo>
                  <a:pt x="53" y="33"/>
                  <a:pt x="59" y="29"/>
                  <a:pt x="64" y="29"/>
                </a:cubicBezTo>
                <a:cubicBezTo>
                  <a:pt x="79" y="29"/>
                  <a:pt x="79" y="29"/>
                  <a:pt x="79" y="29"/>
                </a:cubicBezTo>
                <a:cubicBezTo>
                  <a:pt x="79" y="8"/>
                  <a:pt x="79" y="8"/>
                  <a:pt x="79" y="8"/>
                </a:cubicBezTo>
                <a:cubicBezTo>
                  <a:pt x="57" y="8"/>
                  <a:pt x="57" y="8"/>
                  <a:pt x="57" y="8"/>
                </a:cubicBezTo>
                <a:cubicBezTo>
                  <a:pt x="28" y="8"/>
                  <a:pt x="25" y="32"/>
                  <a:pt x="25" y="39"/>
                </a:cubicBezTo>
                <a:cubicBezTo>
                  <a:pt x="24" y="64"/>
                  <a:pt x="24" y="64"/>
                  <a:pt x="24" y="64"/>
                </a:cubicBezTo>
                <a:cubicBezTo>
                  <a:pt x="8" y="64"/>
                  <a:pt x="8" y="64"/>
                  <a:pt x="8" y="64"/>
                </a:cubicBezTo>
                <a:cubicBezTo>
                  <a:pt x="8" y="84"/>
                  <a:pt x="8" y="84"/>
                  <a:pt x="8" y="84"/>
                </a:cubicBezTo>
                <a:cubicBezTo>
                  <a:pt x="24" y="84"/>
                  <a:pt x="24" y="84"/>
                  <a:pt x="24" y="84"/>
                </a:cubicBezTo>
                <a:lnTo>
                  <a:pt x="24" y="16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Freeform 55">
            <a:extLst>
              <a:ext uri="{FF2B5EF4-FFF2-40B4-BE49-F238E27FC236}">
                <a16:creationId xmlns:a16="http://schemas.microsoft.com/office/drawing/2014/main" xmlns="" id="{6615EB20-7574-4967-B73C-5662C6161707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1703340" y="367021"/>
            <a:ext cx="113778" cy="116718"/>
          </a:xfrm>
          <a:custGeom>
            <a:avLst/>
            <a:gdLst>
              <a:gd name="T0" fmla="*/ 116 w 148"/>
              <a:gd name="T1" fmla="*/ 152 h 152"/>
              <a:gd name="T2" fmla="*/ 112 w 148"/>
              <a:gd name="T3" fmla="*/ 93 h 152"/>
              <a:gd name="T4" fmla="*/ 84 w 148"/>
              <a:gd name="T5" fmla="*/ 86 h 152"/>
              <a:gd name="T6" fmla="*/ 84 w 148"/>
              <a:gd name="T7" fmla="*/ 93 h 152"/>
              <a:gd name="T8" fmla="*/ 79 w 148"/>
              <a:gd name="T9" fmla="*/ 152 h 152"/>
              <a:gd name="T10" fmla="*/ 49 w 148"/>
              <a:gd name="T11" fmla="*/ 151 h 152"/>
              <a:gd name="T12" fmla="*/ 48 w 148"/>
              <a:gd name="T13" fmla="*/ 78 h 152"/>
              <a:gd name="T14" fmla="*/ 48 w 148"/>
              <a:gd name="T15" fmla="*/ 50 h 152"/>
              <a:gd name="T16" fmla="*/ 75 w 148"/>
              <a:gd name="T17" fmla="*/ 49 h 152"/>
              <a:gd name="T18" fmla="*/ 79 w 148"/>
              <a:gd name="T19" fmla="*/ 56 h 152"/>
              <a:gd name="T20" fmla="*/ 148 w 148"/>
              <a:gd name="T21" fmla="*/ 89 h 152"/>
              <a:gd name="T22" fmla="*/ 144 w 148"/>
              <a:gd name="T23" fmla="*/ 152 h 152"/>
              <a:gd name="T24" fmla="*/ 140 w 148"/>
              <a:gd name="T25" fmla="*/ 144 h 152"/>
              <a:gd name="T26" fmla="*/ 108 w 148"/>
              <a:gd name="T27" fmla="*/ 54 h 152"/>
              <a:gd name="T28" fmla="*/ 76 w 148"/>
              <a:gd name="T29" fmla="*/ 69 h 152"/>
              <a:gd name="T30" fmla="*/ 71 w 148"/>
              <a:gd name="T31" fmla="*/ 65 h 152"/>
              <a:gd name="T32" fmla="*/ 56 w 148"/>
              <a:gd name="T33" fmla="*/ 57 h 152"/>
              <a:gd name="T34" fmla="*/ 56 w 148"/>
              <a:gd name="T35" fmla="*/ 84 h 152"/>
              <a:gd name="T36" fmla="*/ 75 w 148"/>
              <a:gd name="T37" fmla="*/ 144 h 152"/>
              <a:gd name="T38" fmla="*/ 75 w 148"/>
              <a:gd name="T39" fmla="*/ 91 h 152"/>
              <a:gd name="T40" fmla="*/ 97 w 148"/>
              <a:gd name="T41" fmla="*/ 70 h 152"/>
              <a:gd name="T42" fmla="*/ 120 w 148"/>
              <a:gd name="T43" fmla="*/ 144 h 152"/>
              <a:gd name="T44" fmla="*/ 4 w 148"/>
              <a:gd name="T45" fmla="*/ 152 h 152"/>
              <a:gd name="T46" fmla="*/ 0 w 148"/>
              <a:gd name="T47" fmla="*/ 48 h 152"/>
              <a:gd name="T48" fmla="*/ 31 w 148"/>
              <a:gd name="T49" fmla="*/ 44 h 152"/>
              <a:gd name="T50" fmla="*/ 36 w 148"/>
              <a:gd name="T51" fmla="*/ 148 h 152"/>
              <a:gd name="T52" fmla="*/ 32 w 148"/>
              <a:gd name="T53" fmla="*/ 152 h 152"/>
              <a:gd name="T54" fmla="*/ 28 w 148"/>
              <a:gd name="T55" fmla="*/ 144 h 152"/>
              <a:gd name="T56" fmla="*/ 8 w 148"/>
              <a:gd name="T57" fmla="*/ 52 h 152"/>
              <a:gd name="T58" fmla="*/ 17 w 148"/>
              <a:gd name="T59" fmla="*/ 36 h 152"/>
              <a:gd name="T60" fmla="*/ 18 w 148"/>
              <a:gd name="T61" fmla="*/ 0 h 152"/>
              <a:gd name="T62" fmla="*/ 17 w 148"/>
              <a:gd name="T63" fmla="*/ 36 h 152"/>
              <a:gd name="T64" fmla="*/ 7 w 148"/>
              <a:gd name="T65" fmla="*/ 18 h 152"/>
              <a:gd name="T66" fmla="*/ 28 w 148"/>
              <a:gd name="T67" fmla="*/ 18 h 1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48" h="152">
                <a:moveTo>
                  <a:pt x="144" y="152"/>
                </a:moveTo>
                <a:cubicBezTo>
                  <a:pt x="116" y="152"/>
                  <a:pt x="116" y="152"/>
                  <a:pt x="116" y="152"/>
                </a:cubicBezTo>
                <a:cubicBezTo>
                  <a:pt x="113" y="152"/>
                  <a:pt x="112" y="150"/>
                  <a:pt x="112" y="148"/>
                </a:cubicBezTo>
                <a:cubicBezTo>
                  <a:pt x="112" y="93"/>
                  <a:pt x="112" y="93"/>
                  <a:pt x="112" y="93"/>
                </a:cubicBezTo>
                <a:cubicBezTo>
                  <a:pt x="112" y="83"/>
                  <a:pt x="106" y="77"/>
                  <a:pt x="97" y="77"/>
                </a:cubicBezTo>
                <a:cubicBezTo>
                  <a:pt x="91" y="77"/>
                  <a:pt x="85" y="82"/>
                  <a:pt x="84" y="86"/>
                </a:cubicBezTo>
                <a:cubicBezTo>
                  <a:pt x="83" y="87"/>
                  <a:pt x="83" y="89"/>
                  <a:pt x="83" y="90"/>
                </a:cubicBezTo>
                <a:cubicBezTo>
                  <a:pt x="83" y="91"/>
                  <a:pt x="84" y="92"/>
                  <a:pt x="84" y="93"/>
                </a:cubicBezTo>
                <a:cubicBezTo>
                  <a:pt x="84" y="148"/>
                  <a:pt x="84" y="148"/>
                  <a:pt x="84" y="148"/>
                </a:cubicBezTo>
                <a:cubicBezTo>
                  <a:pt x="84" y="150"/>
                  <a:pt x="82" y="152"/>
                  <a:pt x="79" y="152"/>
                </a:cubicBezTo>
                <a:cubicBezTo>
                  <a:pt x="51" y="152"/>
                  <a:pt x="51" y="152"/>
                  <a:pt x="51" y="152"/>
                </a:cubicBezTo>
                <a:cubicBezTo>
                  <a:pt x="50" y="152"/>
                  <a:pt x="49" y="152"/>
                  <a:pt x="49" y="151"/>
                </a:cubicBezTo>
                <a:cubicBezTo>
                  <a:pt x="48" y="150"/>
                  <a:pt x="47" y="149"/>
                  <a:pt x="47" y="148"/>
                </a:cubicBezTo>
                <a:cubicBezTo>
                  <a:pt x="48" y="78"/>
                  <a:pt x="48" y="78"/>
                  <a:pt x="48" y="78"/>
                </a:cubicBezTo>
                <a:cubicBezTo>
                  <a:pt x="48" y="69"/>
                  <a:pt x="48" y="60"/>
                  <a:pt x="47" y="53"/>
                </a:cubicBezTo>
                <a:cubicBezTo>
                  <a:pt x="47" y="52"/>
                  <a:pt x="48" y="51"/>
                  <a:pt x="48" y="50"/>
                </a:cubicBezTo>
                <a:cubicBezTo>
                  <a:pt x="49" y="50"/>
                  <a:pt x="50" y="49"/>
                  <a:pt x="51" y="49"/>
                </a:cubicBezTo>
                <a:cubicBezTo>
                  <a:pt x="75" y="49"/>
                  <a:pt x="75" y="49"/>
                  <a:pt x="75" y="49"/>
                </a:cubicBezTo>
                <a:cubicBezTo>
                  <a:pt x="78" y="49"/>
                  <a:pt x="79" y="51"/>
                  <a:pt x="79" y="53"/>
                </a:cubicBezTo>
                <a:cubicBezTo>
                  <a:pt x="79" y="56"/>
                  <a:pt x="79" y="56"/>
                  <a:pt x="79" y="56"/>
                </a:cubicBezTo>
                <a:cubicBezTo>
                  <a:pt x="86" y="51"/>
                  <a:pt x="95" y="46"/>
                  <a:pt x="108" y="46"/>
                </a:cubicBezTo>
                <a:cubicBezTo>
                  <a:pt x="133" y="46"/>
                  <a:pt x="148" y="62"/>
                  <a:pt x="148" y="89"/>
                </a:cubicBezTo>
                <a:cubicBezTo>
                  <a:pt x="148" y="148"/>
                  <a:pt x="148" y="148"/>
                  <a:pt x="148" y="148"/>
                </a:cubicBezTo>
                <a:cubicBezTo>
                  <a:pt x="148" y="150"/>
                  <a:pt x="146" y="152"/>
                  <a:pt x="144" y="152"/>
                </a:cubicBezTo>
                <a:close/>
                <a:moveTo>
                  <a:pt x="120" y="144"/>
                </a:moveTo>
                <a:cubicBezTo>
                  <a:pt x="140" y="144"/>
                  <a:pt x="140" y="144"/>
                  <a:pt x="140" y="144"/>
                </a:cubicBezTo>
                <a:cubicBezTo>
                  <a:pt x="140" y="89"/>
                  <a:pt x="140" y="89"/>
                  <a:pt x="140" y="89"/>
                </a:cubicBezTo>
                <a:cubicBezTo>
                  <a:pt x="140" y="58"/>
                  <a:pt x="120" y="54"/>
                  <a:pt x="108" y="54"/>
                </a:cubicBezTo>
                <a:cubicBezTo>
                  <a:pt x="93" y="54"/>
                  <a:pt x="83" y="62"/>
                  <a:pt x="79" y="67"/>
                </a:cubicBezTo>
                <a:cubicBezTo>
                  <a:pt x="79" y="68"/>
                  <a:pt x="77" y="69"/>
                  <a:pt x="76" y="69"/>
                </a:cubicBezTo>
                <a:cubicBezTo>
                  <a:pt x="75" y="69"/>
                  <a:pt x="75" y="69"/>
                  <a:pt x="75" y="69"/>
                </a:cubicBezTo>
                <a:cubicBezTo>
                  <a:pt x="73" y="69"/>
                  <a:pt x="71" y="67"/>
                  <a:pt x="71" y="65"/>
                </a:cubicBezTo>
                <a:cubicBezTo>
                  <a:pt x="71" y="57"/>
                  <a:pt x="71" y="57"/>
                  <a:pt x="71" y="57"/>
                </a:cubicBezTo>
                <a:cubicBezTo>
                  <a:pt x="56" y="57"/>
                  <a:pt x="56" y="57"/>
                  <a:pt x="56" y="57"/>
                </a:cubicBezTo>
                <a:cubicBezTo>
                  <a:pt x="56" y="63"/>
                  <a:pt x="56" y="71"/>
                  <a:pt x="56" y="78"/>
                </a:cubicBezTo>
                <a:cubicBezTo>
                  <a:pt x="56" y="84"/>
                  <a:pt x="56" y="84"/>
                  <a:pt x="56" y="84"/>
                </a:cubicBezTo>
                <a:cubicBezTo>
                  <a:pt x="55" y="144"/>
                  <a:pt x="55" y="144"/>
                  <a:pt x="55" y="144"/>
                </a:cubicBezTo>
                <a:cubicBezTo>
                  <a:pt x="75" y="144"/>
                  <a:pt x="75" y="144"/>
                  <a:pt x="75" y="144"/>
                </a:cubicBezTo>
                <a:cubicBezTo>
                  <a:pt x="75" y="93"/>
                  <a:pt x="75" y="93"/>
                  <a:pt x="75" y="93"/>
                </a:cubicBezTo>
                <a:cubicBezTo>
                  <a:pt x="75" y="92"/>
                  <a:pt x="75" y="91"/>
                  <a:pt x="75" y="91"/>
                </a:cubicBezTo>
                <a:cubicBezTo>
                  <a:pt x="75" y="88"/>
                  <a:pt x="75" y="85"/>
                  <a:pt x="76" y="83"/>
                </a:cubicBezTo>
                <a:cubicBezTo>
                  <a:pt x="79" y="76"/>
                  <a:pt x="87" y="70"/>
                  <a:pt x="97" y="70"/>
                </a:cubicBezTo>
                <a:cubicBezTo>
                  <a:pt x="111" y="70"/>
                  <a:pt x="120" y="79"/>
                  <a:pt x="120" y="93"/>
                </a:cubicBezTo>
                <a:lnTo>
                  <a:pt x="120" y="144"/>
                </a:lnTo>
                <a:close/>
                <a:moveTo>
                  <a:pt x="32" y="152"/>
                </a:moveTo>
                <a:cubicBezTo>
                  <a:pt x="4" y="152"/>
                  <a:pt x="4" y="152"/>
                  <a:pt x="4" y="152"/>
                </a:cubicBezTo>
                <a:cubicBezTo>
                  <a:pt x="1" y="152"/>
                  <a:pt x="0" y="150"/>
                  <a:pt x="0" y="148"/>
                </a:cubicBezTo>
                <a:cubicBezTo>
                  <a:pt x="0" y="48"/>
                  <a:pt x="0" y="48"/>
                  <a:pt x="0" y="48"/>
                </a:cubicBezTo>
                <a:cubicBezTo>
                  <a:pt x="0" y="46"/>
                  <a:pt x="1" y="44"/>
                  <a:pt x="4" y="44"/>
                </a:cubicBezTo>
                <a:cubicBezTo>
                  <a:pt x="31" y="44"/>
                  <a:pt x="31" y="44"/>
                  <a:pt x="31" y="44"/>
                </a:cubicBezTo>
                <a:cubicBezTo>
                  <a:pt x="34" y="44"/>
                  <a:pt x="35" y="46"/>
                  <a:pt x="35" y="48"/>
                </a:cubicBezTo>
                <a:cubicBezTo>
                  <a:pt x="36" y="148"/>
                  <a:pt x="36" y="148"/>
                  <a:pt x="36" y="148"/>
                </a:cubicBezTo>
                <a:cubicBezTo>
                  <a:pt x="36" y="149"/>
                  <a:pt x="35" y="150"/>
                  <a:pt x="34" y="151"/>
                </a:cubicBezTo>
                <a:cubicBezTo>
                  <a:pt x="34" y="152"/>
                  <a:pt x="33" y="152"/>
                  <a:pt x="32" y="152"/>
                </a:cubicBezTo>
                <a:close/>
                <a:moveTo>
                  <a:pt x="8" y="144"/>
                </a:moveTo>
                <a:cubicBezTo>
                  <a:pt x="28" y="144"/>
                  <a:pt x="28" y="144"/>
                  <a:pt x="28" y="144"/>
                </a:cubicBezTo>
                <a:cubicBezTo>
                  <a:pt x="28" y="52"/>
                  <a:pt x="28" y="52"/>
                  <a:pt x="28" y="52"/>
                </a:cubicBezTo>
                <a:cubicBezTo>
                  <a:pt x="8" y="52"/>
                  <a:pt x="8" y="52"/>
                  <a:pt x="8" y="52"/>
                </a:cubicBezTo>
                <a:lnTo>
                  <a:pt x="8" y="144"/>
                </a:lnTo>
                <a:close/>
                <a:moveTo>
                  <a:pt x="17" y="36"/>
                </a:moveTo>
                <a:cubicBezTo>
                  <a:pt x="7" y="36"/>
                  <a:pt x="0" y="28"/>
                  <a:pt x="0" y="18"/>
                </a:cubicBezTo>
                <a:cubicBezTo>
                  <a:pt x="0" y="7"/>
                  <a:pt x="7" y="0"/>
                  <a:pt x="18" y="0"/>
                </a:cubicBezTo>
                <a:cubicBezTo>
                  <a:pt x="28" y="0"/>
                  <a:pt x="35" y="7"/>
                  <a:pt x="36" y="18"/>
                </a:cubicBezTo>
                <a:cubicBezTo>
                  <a:pt x="36" y="28"/>
                  <a:pt x="28" y="36"/>
                  <a:pt x="17" y="36"/>
                </a:cubicBezTo>
                <a:close/>
                <a:moveTo>
                  <a:pt x="18" y="8"/>
                </a:moveTo>
                <a:cubicBezTo>
                  <a:pt x="11" y="8"/>
                  <a:pt x="7" y="12"/>
                  <a:pt x="7" y="18"/>
                </a:cubicBezTo>
                <a:cubicBezTo>
                  <a:pt x="7" y="24"/>
                  <a:pt x="11" y="28"/>
                  <a:pt x="17" y="28"/>
                </a:cubicBezTo>
                <a:cubicBezTo>
                  <a:pt x="24" y="28"/>
                  <a:pt x="28" y="24"/>
                  <a:pt x="28" y="18"/>
                </a:cubicBezTo>
                <a:cubicBezTo>
                  <a:pt x="28" y="12"/>
                  <a:pt x="24" y="8"/>
                  <a:pt x="18" y="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071173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Title Slide">
    <p:bg>
      <p:bgPr>
        <a:gradFill>
          <a:gsLst>
            <a:gs pos="100000">
              <a:schemeClr val="accent1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3">
            <a:extLst>
              <a:ext uri="{FF2B5EF4-FFF2-40B4-BE49-F238E27FC236}">
                <a16:creationId xmlns:a16="http://schemas.microsoft.com/office/drawing/2014/main" xmlns="" id="{B90706C8-3EBA-49C3-BA72-300C1CDB555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8142515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917786BF-AB9B-40AB-AF92-2785BACC334A}"/>
              </a:ext>
            </a:extLst>
          </p:cNvPr>
          <p:cNvSpPr txBox="1"/>
          <p:nvPr userDrawn="1"/>
        </p:nvSpPr>
        <p:spPr>
          <a:xfrm>
            <a:off x="10340339" y="271273"/>
            <a:ext cx="981625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sz="1100" dirty="0">
                <a:solidFill>
                  <a:schemeClr val="bg1"/>
                </a:solidFill>
              </a:rPr>
              <a:t>Stay in touch!</a:t>
            </a:r>
          </a:p>
        </p:txBody>
      </p:sp>
      <p:sp>
        <p:nvSpPr>
          <p:cNvPr id="4" name="Freeform 22">
            <a:extLst>
              <a:ext uri="{FF2B5EF4-FFF2-40B4-BE49-F238E27FC236}">
                <a16:creationId xmlns:a16="http://schemas.microsoft.com/office/drawing/2014/main" xmlns="" id="{F7124555-32F5-484A-9D6D-1FFE8030A9DE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1339437" y="372278"/>
            <a:ext cx="132666" cy="106206"/>
          </a:xfrm>
          <a:custGeom>
            <a:avLst/>
            <a:gdLst>
              <a:gd name="T0" fmla="*/ 68 w 200"/>
              <a:gd name="T1" fmla="*/ 160 h 160"/>
              <a:gd name="T2" fmla="*/ 2 w 200"/>
              <a:gd name="T3" fmla="*/ 123 h 160"/>
              <a:gd name="T4" fmla="*/ 17 w 200"/>
              <a:gd name="T5" fmla="*/ 118 h 160"/>
              <a:gd name="T6" fmla="*/ 24 w 200"/>
              <a:gd name="T7" fmla="*/ 100 h 160"/>
              <a:gd name="T8" fmla="*/ 16 w 200"/>
              <a:gd name="T9" fmla="*/ 82 h 160"/>
              <a:gd name="T10" fmla="*/ 12 w 200"/>
              <a:gd name="T11" fmla="*/ 49 h 160"/>
              <a:gd name="T12" fmla="*/ 10 w 200"/>
              <a:gd name="T13" fmla="*/ 31 h 160"/>
              <a:gd name="T14" fmla="*/ 27 w 200"/>
              <a:gd name="T15" fmla="*/ 2 h 160"/>
              <a:gd name="T16" fmla="*/ 44 w 200"/>
              <a:gd name="T17" fmla="*/ 17 h 160"/>
              <a:gd name="T18" fmla="*/ 97 w 200"/>
              <a:gd name="T19" fmla="*/ 14 h 160"/>
              <a:gd name="T20" fmla="*/ 145 w 200"/>
              <a:gd name="T21" fmla="*/ 2 h 160"/>
              <a:gd name="T22" fmla="*/ 172 w 200"/>
              <a:gd name="T23" fmla="*/ 6 h 160"/>
              <a:gd name="T24" fmla="*/ 183 w 200"/>
              <a:gd name="T25" fmla="*/ 2 h 160"/>
              <a:gd name="T26" fmla="*/ 190 w 200"/>
              <a:gd name="T27" fmla="*/ 17 h 160"/>
              <a:gd name="T28" fmla="*/ 196 w 200"/>
              <a:gd name="T29" fmla="*/ 18 h 160"/>
              <a:gd name="T30" fmla="*/ 197 w 200"/>
              <a:gd name="T31" fmla="*/ 19 h 160"/>
              <a:gd name="T32" fmla="*/ 197 w 200"/>
              <a:gd name="T33" fmla="*/ 20 h 160"/>
              <a:gd name="T34" fmla="*/ 200 w 200"/>
              <a:gd name="T35" fmla="*/ 23 h 160"/>
              <a:gd name="T36" fmla="*/ 190 w 200"/>
              <a:gd name="T37" fmla="*/ 42 h 160"/>
              <a:gd name="T38" fmla="*/ 179 w 200"/>
              <a:gd name="T39" fmla="*/ 54 h 160"/>
              <a:gd name="T40" fmla="*/ 105 w 200"/>
              <a:gd name="T41" fmla="*/ 154 h 160"/>
              <a:gd name="T42" fmla="*/ 10 w 200"/>
              <a:gd name="T43" fmla="*/ 126 h 160"/>
              <a:gd name="T44" fmla="*/ 68 w 200"/>
              <a:gd name="T45" fmla="*/ 152 h 160"/>
              <a:gd name="T46" fmla="*/ 103 w 200"/>
              <a:gd name="T47" fmla="*/ 147 h 160"/>
              <a:gd name="T48" fmla="*/ 171 w 200"/>
              <a:gd name="T49" fmla="*/ 55 h 160"/>
              <a:gd name="T50" fmla="*/ 184 w 200"/>
              <a:gd name="T51" fmla="*/ 37 h 160"/>
              <a:gd name="T52" fmla="*/ 190 w 200"/>
              <a:gd name="T53" fmla="*/ 25 h 160"/>
              <a:gd name="T54" fmla="*/ 184 w 200"/>
              <a:gd name="T55" fmla="*/ 26 h 160"/>
              <a:gd name="T56" fmla="*/ 179 w 200"/>
              <a:gd name="T57" fmla="*/ 21 h 160"/>
              <a:gd name="T58" fmla="*/ 178 w 200"/>
              <a:gd name="T59" fmla="*/ 12 h 160"/>
              <a:gd name="T60" fmla="*/ 159 w 200"/>
              <a:gd name="T61" fmla="*/ 18 h 160"/>
              <a:gd name="T62" fmla="*/ 156 w 200"/>
              <a:gd name="T63" fmla="*/ 17 h 160"/>
              <a:gd name="T64" fmla="*/ 131 w 200"/>
              <a:gd name="T65" fmla="*/ 8 h 160"/>
              <a:gd name="T66" fmla="*/ 94 w 200"/>
              <a:gd name="T67" fmla="*/ 44 h 160"/>
              <a:gd name="T68" fmla="*/ 89 w 200"/>
              <a:gd name="T69" fmla="*/ 48 h 160"/>
              <a:gd name="T70" fmla="*/ 35 w 200"/>
              <a:gd name="T71" fmla="*/ 18 h 160"/>
              <a:gd name="T72" fmla="*/ 18 w 200"/>
              <a:gd name="T73" fmla="*/ 31 h 160"/>
              <a:gd name="T74" fmla="*/ 21 w 200"/>
              <a:gd name="T75" fmla="*/ 49 h 160"/>
              <a:gd name="T76" fmla="*/ 18 w 200"/>
              <a:gd name="T77" fmla="*/ 55 h 160"/>
              <a:gd name="T78" fmla="*/ 23 w 200"/>
              <a:gd name="T79" fmla="*/ 78 h 160"/>
              <a:gd name="T80" fmla="*/ 30 w 200"/>
              <a:gd name="T81" fmla="*/ 87 h 160"/>
              <a:gd name="T82" fmla="*/ 31 w 200"/>
              <a:gd name="T83" fmla="*/ 97 h 160"/>
              <a:gd name="T84" fmla="*/ 60 w 200"/>
              <a:gd name="T85" fmla="*/ 119 h 160"/>
              <a:gd name="T86" fmla="*/ 23 w 200"/>
              <a:gd name="T87" fmla="*/ 126 h 160"/>
              <a:gd name="T88" fmla="*/ 11 w 200"/>
              <a:gd name="T89" fmla="*/ 126 h 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200" h="160">
                <a:moveTo>
                  <a:pt x="68" y="160"/>
                </a:moveTo>
                <a:cubicBezTo>
                  <a:pt x="68" y="160"/>
                  <a:pt x="68" y="160"/>
                  <a:pt x="68" y="160"/>
                </a:cubicBezTo>
                <a:cubicBezTo>
                  <a:pt x="50" y="160"/>
                  <a:pt x="33" y="156"/>
                  <a:pt x="20" y="148"/>
                </a:cubicBezTo>
                <a:cubicBezTo>
                  <a:pt x="19" y="147"/>
                  <a:pt x="0" y="132"/>
                  <a:pt x="2" y="123"/>
                </a:cubicBezTo>
                <a:cubicBezTo>
                  <a:pt x="3" y="121"/>
                  <a:pt x="5" y="118"/>
                  <a:pt x="11" y="118"/>
                </a:cubicBezTo>
                <a:cubicBezTo>
                  <a:pt x="13" y="118"/>
                  <a:pt x="15" y="118"/>
                  <a:pt x="17" y="118"/>
                </a:cubicBezTo>
                <a:cubicBezTo>
                  <a:pt x="24" y="118"/>
                  <a:pt x="31" y="118"/>
                  <a:pt x="37" y="117"/>
                </a:cubicBezTo>
                <a:cubicBezTo>
                  <a:pt x="31" y="112"/>
                  <a:pt x="26" y="107"/>
                  <a:pt x="24" y="100"/>
                </a:cubicBezTo>
                <a:cubicBezTo>
                  <a:pt x="23" y="98"/>
                  <a:pt x="21" y="94"/>
                  <a:pt x="21" y="90"/>
                </a:cubicBezTo>
                <a:cubicBezTo>
                  <a:pt x="19" y="88"/>
                  <a:pt x="17" y="85"/>
                  <a:pt x="16" y="82"/>
                </a:cubicBezTo>
                <a:cubicBezTo>
                  <a:pt x="11" y="75"/>
                  <a:pt x="9" y="66"/>
                  <a:pt x="10" y="56"/>
                </a:cubicBezTo>
                <a:cubicBezTo>
                  <a:pt x="10" y="53"/>
                  <a:pt x="11" y="50"/>
                  <a:pt x="12" y="49"/>
                </a:cubicBezTo>
                <a:cubicBezTo>
                  <a:pt x="12" y="48"/>
                  <a:pt x="11" y="46"/>
                  <a:pt x="11" y="45"/>
                </a:cubicBezTo>
                <a:cubicBezTo>
                  <a:pt x="10" y="41"/>
                  <a:pt x="10" y="36"/>
                  <a:pt x="10" y="31"/>
                </a:cubicBezTo>
                <a:cubicBezTo>
                  <a:pt x="11" y="20"/>
                  <a:pt x="15" y="12"/>
                  <a:pt x="22" y="4"/>
                </a:cubicBezTo>
                <a:cubicBezTo>
                  <a:pt x="24" y="3"/>
                  <a:pt x="25" y="2"/>
                  <a:pt x="27" y="2"/>
                </a:cubicBezTo>
                <a:cubicBezTo>
                  <a:pt x="32" y="2"/>
                  <a:pt x="37" y="7"/>
                  <a:pt x="42" y="14"/>
                </a:cubicBezTo>
                <a:cubicBezTo>
                  <a:pt x="43" y="15"/>
                  <a:pt x="44" y="16"/>
                  <a:pt x="44" y="17"/>
                </a:cubicBezTo>
                <a:cubicBezTo>
                  <a:pt x="55" y="27"/>
                  <a:pt x="68" y="34"/>
                  <a:pt x="86" y="39"/>
                </a:cubicBezTo>
                <a:cubicBezTo>
                  <a:pt x="87" y="30"/>
                  <a:pt x="91" y="21"/>
                  <a:pt x="97" y="14"/>
                </a:cubicBezTo>
                <a:cubicBezTo>
                  <a:pt x="106" y="5"/>
                  <a:pt x="118" y="0"/>
                  <a:pt x="131" y="0"/>
                </a:cubicBezTo>
                <a:cubicBezTo>
                  <a:pt x="136" y="0"/>
                  <a:pt x="140" y="1"/>
                  <a:pt x="145" y="2"/>
                </a:cubicBezTo>
                <a:cubicBezTo>
                  <a:pt x="150" y="4"/>
                  <a:pt x="155" y="7"/>
                  <a:pt x="160" y="10"/>
                </a:cubicBezTo>
                <a:cubicBezTo>
                  <a:pt x="164" y="10"/>
                  <a:pt x="168" y="8"/>
                  <a:pt x="172" y="6"/>
                </a:cubicBezTo>
                <a:cubicBezTo>
                  <a:pt x="172" y="6"/>
                  <a:pt x="173" y="6"/>
                  <a:pt x="174" y="5"/>
                </a:cubicBezTo>
                <a:cubicBezTo>
                  <a:pt x="176" y="4"/>
                  <a:pt x="180" y="2"/>
                  <a:pt x="183" y="2"/>
                </a:cubicBezTo>
                <a:cubicBezTo>
                  <a:pt x="187" y="2"/>
                  <a:pt x="189" y="3"/>
                  <a:pt x="190" y="6"/>
                </a:cubicBezTo>
                <a:cubicBezTo>
                  <a:pt x="191" y="9"/>
                  <a:pt x="191" y="13"/>
                  <a:pt x="190" y="17"/>
                </a:cubicBezTo>
                <a:cubicBezTo>
                  <a:pt x="192" y="17"/>
                  <a:pt x="194" y="17"/>
                  <a:pt x="195" y="18"/>
                </a:cubicBezTo>
                <a:cubicBezTo>
                  <a:pt x="196" y="18"/>
                  <a:pt x="196" y="18"/>
                  <a:pt x="196" y="18"/>
                </a:cubicBezTo>
                <a:cubicBezTo>
                  <a:pt x="197" y="19"/>
                  <a:pt x="197" y="19"/>
                  <a:pt x="197" y="19"/>
                </a:cubicBezTo>
                <a:cubicBezTo>
                  <a:pt x="197" y="19"/>
                  <a:pt x="197" y="19"/>
                  <a:pt x="197" y="19"/>
                </a:cubicBezTo>
                <a:cubicBezTo>
                  <a:pt x="197" y="19"/>
                  <a:pt x="197" y="19"/>
                  <a:pt x="197" y="20"/>
                </a:cubicBezTo>
                <a:cubicBezTo>
                  <a:pt x="197" y="20"/>
                  <a:pt x="197" y="20"/>
                  <a:pt x="197" y="20"/>
                </a:cubicBezTo>
                <a:cubicBezTo>
                  <a:pt x="197" y="20"/>
                  <a:pt x="197" y="20"/>
                  <a:pt x="197" y="20"/>
                </a:cubicBezTo>
                <a:cubicBezTo>
                  <a:pt x="200" y="23"/>
                  <a:pt x="200" y="23"/>
                  <a:pt x="200" y="23"/>
                </a:cubicBezTo>
                <a:cubicBezTo>
                  <a:pt x="199" y="24"/>
                  <a:pt x="199" y="24"/>
                  <a:pt x="199" y="24"/>
                </a:cubicBezTo>
                <a:cubicBezTo>
                  <a:pt x="199" y="29"/>
                  <a:pt x="194" y="36"/>
                  <a:pt x="190" y="42"/>
                </a:cubicBezTo>
                <a:cubicBezTo>
                  <a:pt x="188" y="44"/>
                  <a:pt x="186" y="46"/>
                  <a:pt x="184" y="47"/>
                </a:cubicBezTo>
                <a:cubicBezTo>
                  <a:pt x="181" y="50"/>
                  <a:pt x="179" y="52"/>
                  <a:pt x="179" y="54"/>
                </a:cubicBezTo>
                <a:cubicBezTo>
                  <a:pt x="181" y="70"/>
                  <a:pt x="174" y="87"/>
                  <a:pt x="169" y="99"/>
                </a:cubicBezTo>
                <a:cubicBezTo>
                  <a:pt x="157" y="125"/>
                  <a:pt x="134" y="145"/>
                  <a:pt x="105" y="154"/>
                </a:cubicBezTo>
                <a:cubicBezTo>
                  <a:pt x="93" y="158"/>
                  <a:pt x="81" y="160"/>
                  <a:pt x="68" y="160"/>
                </a:cubicBezTo>
                <a:close/>
                <a:moveTo>
                  <a:pt x="10" y="126"/>
                </a:moveTo>
                <a:cubicBezTo>
                  <a:pt x="12" y="130"/>
                  <a:pt x="21" y="139"/>
                  <a:pt x="24" y="141"/>
                </a:cubicBezTo>
                <a:cubicBezTo>
                  <a:pt x="36" y="148"/>
                  <a:pt x="52" y="152"/>
                  <a:pt x="68" y="152"/>
                </a:cubicBezTo>
                <a:cubicBezTo>
                  <a:pt x="68" y="152"/>
                  <a:pt x="68" y="152"/>
                  <a:pt x="68" y="152"/>
                </a:cubicBezTo>
                <a:cubicBezTo>
                  <a:pt x="80" y="152"/>
                  <a:pt x="92" y="150"/>
                  <a:pt x="103" y="147"/>
                </a:cubicBezTo>
                <a:cubicBezTo>
                  <a:pt x="129" y="138"/>
                  <a:pt x="150" y="120"/>
                  <a:pt x="161" y="96"/>
                </a:cubicBezTo>
                <a:cubicBezTo>
                  <a:pt x="166" y="85"/>
                  <a:pt x="172" y="69"/>
                  <a:pt x="171" y="55"/>
                </a:cubicBezTo>
                <a:cubicBezTo>
                  <a:pt x="171" y="49"/>
                  <a:pt x="175" y="45"/>
                  <a:pt x="179" y="41"/>
                </a:cubicBezTo>
                <a:cubicBezTo>
                  <a:pt x="181" y="40"/>
                  <a:pt x="183" y="39"/>
                  <a:pt x="184" y="37"/>
                </a:cubicBezTo>
                <a:cubicBezTo>
                  <a:pt x="190" y="29"/>
                  <a:pt x="191" y="25"/>
                  <a:pt x="191" y="25"/>
                </a:cubicBezTo>
                <a:cubicBezTo>
                  <a:pt x="190" y="25"/>
                  <a:pt x="190" y="25"/>
                  <a:pt x="190" y="25"/>
                </a:cubicBezTo>
                <a:cubicBezTo>
                  <a:pt x="189" y="25"/>
                  <a:pt x="187" y="25"/>
                  <a:pt x="186" y="25"/>
                </a:cubicBezTo>
                <a:cubicBezTo>
                  <a:pt x="185" y="26"/>
                  <a:pt x="185" y="26"/>
                  <a:pt x="184" y="26"/>
                </a:cubicBezTo>
                <a:cubicBezTo>
                  <a:pt x="176" y="28"/>
                  <a:pt x="176" y="28"/>
                  <a:pt x="176" y="28"/>
                </a:cubicBezTo>
                <a:cubicBezTo>
                  <a:pt x="179" y="21"/>
                  <a:pt x="179" y="21"/>
                  <a:pt x="179" y="21"/>
                </a:cubicBezTo>
                <a:cubicBezTo>
                  <a:pt x="183" y="13"/>
                  <a:pt x="183" y="11"/>
                  <a:pt x="183" y="10"/>
                </a:cubicBezTo>
                <a:cubicBezTo>
                  <a:pt x="181" y="10"/>
                  <a:pt x="179" y="11"/>
                  <a:pt x="178" y="12"/>
                </a:cubicBezTo>
                <a:cubicBezTo>
                  <a:pt x="177" y="13"/>
                  <a:pt x="176" y="13"/>
                  <a:pt x="175" y="13"/>
                </a:cubicBezTo>
                <a:cubicBezTo>
                  <a:pt x="170" y="16"/>
                  <a:pt x="164" y="18"/>
                  <a:pt x="159" y="18"/>
                </a:cubicBezTo>
                <a:cubicBezTo>
                  <a:pt x="157" y="19"/>
                  <a:pt x="157" y="19"/>
                  <a:pt x="157" y="19"/>
                </a:cubicBezTo>
                <a:cubicBezTo>
                  <a:pt x="156" y="17"/>
                  <a:pt x="156" y="17"/>
                  <a:pt x="156" y="17"/>
                </a:cubicBezTo>
                <a:cubicBezTo>
                  <a:pt x="152" y="14"/>
                  <a:pt x="147" y="11"/>
                  <a:pt x="142" y="10"/>
                </a:cubicBezTo>
                <a:cubicBezTo>
                  <a:pt x="139" y="8"/>
                  <a:pt x="135" y="8"/>
                  <a:pt x="131" y="8"/>
                </a:cubicBezTo>
                <a:cubicBezTo>
                  <a:pt x="121" y="8"/>
                  <a:pt x="110" y="12"/>
                  <a:pt x="103" y="19"/>
                </a:cubicBezTo>
                <a:cubicBezTo>
                  <a:pt x="97" y="26"/>
                  <a:pt x="94" y="35"/>
                  <a:pt x="94" y="44"/>
                </a:cubicBezTo>
                <a:cubicBezTo>
                  <a:pt x="94" y="49"/>
                  <a:pt x="94" y="49"/>
                  <a:pt x="94" y="49"/>
                </a:cubicBezTo>
                <a:cubicBezTo>
                  <a:pt x="89" y="48"/>
                  <a:pt x="89" y="48"/>
                  <a:pt x="89" y="48"/>
                </a:cubicBezTo>
                <a:cubicBezTo>
                  <a:pt x="67" y="42"/>
                  <a:pt x="51" y="34"/>
                  <a:pt x="39" y="22"/>
                </a:cubicBezTo>
                <a:cubicBezTo>
                  <a:pt x="38" y="22"/>
                  <a:pt x="37" y="20"/>
                  <a:pt x="35" y="18"/>
                </a:cubicBezTo>
                <a:cubicBezTo>
                  <a:pt x="34" y="16"/>
                  <a:pt x="30" y="11"/>
                  <a:pt x="28" y="10"/>
                </a:cubicBezTo>
                <a:cubicBezTo>
                  <a:pt x="21" y="16"/>
                  <a:pt x="19" y="22"/>
                  <a:pt x="18" y="31"/>
                </a:cubicBezTo>
                <a:cubicBezTo>
                  <a:pt x="18" y="36"/>
                  <a:pt x="18" y="40"/>
                  <a:pt x="19" y="44"/>
                </a:cubicBezTo>
                <a:cubicBezTo>
                  <a:pt x="19" y="45"/>
                  <a:pt x="20" y="47"/>
                  <a:pt x="21" y="49"/>
                </a:cubicBezTo>
                <a:cubicBezTo>
                  <a:pt x="23" y="54"/>
                  <a:pt x="23" y="54"/>
                  <a:pt x="23" y="54"/>
                </a:cubicBezTo>
                <a:cubicBezTo>
                  <a:pt x="18" y="55"/>
                  <a:pt x="18" y="55"/>
                  <a:pt x="18" y="55"/>
                </a:cubicBezTo>
                <a:cubicBezTo>
                  <a:pt x="18" y="55"/>
                  <a:pt x="18" y="55"/>
                  <a:pt x="18" y="56"/>
                </a:cubicBezTo>
                <a:cubicBezTo>
                  <a:pt x="17" y="65"/>
                  <a:pt x="19" y="72"/>
                  <a:pt x="23" y="78"/>
                </a:cubicBezTo>
                <a:cubicBezTo>
                  <a:pt x="24" y="81"/>
                  <a:pt x="26" y="83"/>
                  <a:pt x="28" y="85"/>
                </a:cubicBezTo>
                <a:cubicBezTo>
                  <a:pt x="30" y="87"/>
                  <a:pt x="30" y="87"/>
                  <a:pt x="30" y="87"/>
                </a:cubicBezTo>
                <a:cubicBezTo>
                  <a:pt x="30" y="89"/>
                  <a:pt x="30" y="89"/>
                  <a:pt x="30" y="89"/>
                </a:cubicBezTo>
                <a:cubicBezTo>
                  <a:pt x="29" y="91"/>
                  <a:pt x="30" y="94"/>
                  <a:pt x="31" y="97"/>
                </a:cubicBezTo>
                <a:cubicBezTo>
                  <a:pt x="34" y="105"/>
                  <a:pt x="41" y="111"/>
                  <a:pt x="50" y="115"/>
                </a:cubicBezTo>
                <a:cubicBezTo>
                  <a:pt x="60" y="119"/>
                  <a:pt x="60" y="119"/>
                  <a:pt x="60" y="119"/>
                </a:cubicBezTo>
                <a:cubicBezTo>
                  <a:pt x="50" y="122"/>
                  <a:pt x="50" y="122"/>
                  <a:pt x="50" y="122"/>
                </a:cubicBezTo>
                <a:cubicBezTo>
                  <a:pt x="40" y="125"/>
                  <a:pt x="32" y="126"/>
                  <a:pt x="23" y="126"/>
                </a:cubicBezTo>
                <a:cubicBezTo>
                  <a:pt x="21" y="126"/>
                  <a:pt x="19" y="126"/>
                  <a:pt x="17" y="126"/>
                </a:cubicBezTo>
                <a:cubicBezTo>
                  <a:pt x="15" y="126"/>
                  <a:pt x="13" y="126"/>
                  <a:pt x="11" y="126"/>
                </a:cubicBezTo>
                <a:cubicBezTo>
                  <a:pt x="11" y="126"/>
                  <a:pt x="10" y="126"/>
                  <a:pt x="10" y="12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5" name="Freeform 35">
            <a:extLst>
              <a:ext uri="{FF2B5EF4-FFF2-40B4-BE49-F238E27FC236}">
                <a16:creationId xmlns:a16="http://schemas.microsoft.com/office/drawing/2014/main" xmlns="" id="{3FD07FCE-8EDF-479C-BA14-E1DA28DF9B03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1564697" y="367023"/>
            <a:ext cx="58358" cy="116716"/>
          </a:xfrm>
          <a:custGeom>
            <a:avLst/>
            <a:gdLst>
              <a:gd name="T0" fmla="*/ 60 w 88"/>
              <a:gd name="T1" fmla="*/ 176 h 176"/>
              <a:gd name="T2" fmla="*/ 16 w 88"/>
              <a:gd name="T3" fmla="*/ 176 h 176"/>
              <a:gd name="T4" fmla="*/ 16 w 88"/>
              <a:gd name="T5" fmla="*/ 92 h 176"/>
              <a:gd name="T6" fmla="*/ 0 w 88"/>
              <a:gd name="T7" fmla="*/ 92 h 176"/>
              <a:gd name="T8" fmla="*/ 0 w 88"/>
              <a:gd name="T9" fmla="*/ 56 h 176"/>
              <a:gd name="T10" fmla="*/ 16 w 88"/>
              <a:gd name="T11" fmla="*/ 56 h 176"/>
              <a:gd name="T12" fmla="*/ 17 w 88"/>
              <a:gd name="T13" fmla="*/ 39 h 176"/>
              <a:gd name="T14" fmla="*/ 57 w 88"/>
              <a:gd name="T15" fmla="*/ 0 h 176"/>
              <a:gd name="T16" fmla="*/ 88 w 88"/>
              <a:gd name="T17" fmla="*/ 0 h 176"/>
              <a:gd name="T18" fmla="*/ 88 w 88"/>
              <a:gd name="T19" fmla="*/ 37 h 176"/>
              <a:gd name="T20" fmla="*/ 64 w 88"/>
              <a:gd name="T21" fmla="*/ 37 h 176"/>
              <a:gd name="T22" fmla="*/ 60 w 88"/>
              <a:gd name="T23" fmla="*/ 40 h 176"/>
              <a:gd name="T24" fmla="*/ 60 w 88"/>
              <a:gd name="T25" fmla="*/ 56 h 176"/>
              <a:gd name="T26" fmla="*/ 84 w 88"/>
              <a:gd name="T27" fmla="*/ 56 h 176"/>
              <a:gd name="T28" fmla="*/ 85 w 88"/>
              <a:gd name="T29" fmla="*/ 92 h 176"/>
              <a:gd name="T30" fmla="*/ 60 w 88"/>
              <a:gd name="T31" fmla="*/ 92 h 176"/>
              <a:gd name="T32" fmla="*/ 60 w 88"/>
              <a:gd name="T33" fmla="*/ 176 h 176"/>
              <a:gd name="T34" fmla="*/ 24 w 88"/>
              <a:gd name="T35" fmla="*/ 168 h 176"/>
              <a:gd name="T36" fmla="*/ 52 w 88"/>
              <a:gd name="T37" fmla="*/ 168 h 176"/>
              <a:gd name="T38" fmla="*/ 53 w 88"/>
              <a:gd name="T39" fmla="*/ 84 h 176"/>
              <a:gd name="T40" fmla="*/ 77 w 88"/>
              <a:gd name="T41" fmla="*/ 84 h 176"/>
              <a:gd name="T42" fmla="*/ 76 w 88"/>
              <a:gd name="T43" fmla="*/ 64 h 176"/>
              <a:gd name="T44" fmla="*/ 52 w 88"/>
              <a:gd name="T45" fmla="*/ 64 h 176"/>
              <a:gd name="T46" fmla="*/ 53 w 88"/>
              <a:gd name="T47" fmla="*/ 41 h 176"/>
              <a:gd name="T48" fmla="*/ 64 w 88"/>
              <a:gd name="T49" fmla="*/ 29 h 176"/>
              <a:gd name="T50" fmla="*/ 79 w 88"/>
              <a:gd name="T51" fmla="*/ 29 h 176"/>
              <a:gd name="T52" fmla="*/ 79 w 88"/>
              <a:gd name="T53" fmla="*/ 8 h 176"/>
              <a:gd name="T54" fmla="*/ 57 w 88"/>
              <a:gd name="T55" fmla="*/ 8 h 176"/>
              <a:gd name="T56" fmla="*/ 25 w 88"/>
              <a:gd name="T57" fmla="*/ 39 h 176"/>
              <a:gd name="T58" fmla="*/ 24 w 88"/>
              <a:gd name="T59" fmla="*/ 64 h 176"/>
              <a:gd name="T60" fmla="*/ 8 w 88"/>
              <a:gd name="T61" fmla="*/ 64 h 176"/>
              <a:gd name="T62" fmla="*/ 8 w 88"/>
              <a:gd name="T63" fmla="*/ 84 h 176"/>
              <a:gd name="T64" fmla="*/ 24 w 88"/>
              <a:gd name="T65" fmla="*/ 84 h 176"/>
              <a:gd name="T66" fmla="*/ 24 w 88"/>
              <a:gd name="T67" fmla="*/ 168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88" h="176">
                <a:moveTo>
                  <a:pt x="60" y="176"/>
                </a:moveTo>
                <a:cubicBezTo>
                  <a:pt x="16" y="176"/>
                  <a:pt x="16" y="176"/>
                  <a:pt x="16" y="176"/>
                </a:cubicBezTo>
                <a:cubicBezTo>
                  <a:pt x="16" y="92"/>
                  <a:pt x="16" y="92"/>
                  <a:pt x="16" y="92"/>
                </a:cubicBezTo>
                <a:cubicBezTo>
                  <a:pt x="0" y="92"/>
                  <a:pt x="0" y="92"/>
                  <a:pt x="0" y="92"/>
                </a:cubicBezTo>
                <a:cubicBezTo>
                  <a:pt x="0" y="56"/>
                  <a:pt x="0" y="56"/>
                  <a:pt x="0" y="56"/>
                </a:cubicBezTo>
                <a:cubicBezTo>
                  <a:pt x="16" y="56"/>
                  <a:pt x="16" y="56"/>
                  <a:pt x="16" y="56"/>
                </a:cubicBezTo>
                <a:cubicBezTo>
                  <a:pt x="17" y="39"/>
                  <a:pt x="17" y="39"/>
                  <a:pt x="17" y="39"/>
                </a:cubicBezTo>
                <a:cubicBezTo>
                  <a:pt x="17" y="20"/>
                  <a:pt x="28" y="0"/>
                  <a:pt x="57" y="0"/>
                </a:cubicBezTo>
                <a:cubicBezTo>
                  <a:pt x="88" y="0"/>
                  <a:pt x="88" y="0"/>
                  <a:pt x="88" y="0"/>
                </a:cubicBezTo>
                <a:cubicBezTo>
                  <a:pt x="88" y="37"/>
                  <a:pt x="88" y="37"/>
                  <a:pt x="88" y="37"/>
                </a:cubicBezTo>
                <a:cubicBezTo>
                  <a:pt x="64" y="37"/>
                  <a:pt x="64" y="37"/>
                  <a:pt x="64" y="37"/>
                </a:cubicBezTo>
                <a:cubicBezTo>
                  <a:pt x="62" y="37"/>
                  <a:pt x="60" y="37"/>
                  <a:pt x="60" y="40"/>
                </a:cubicBezTo>
                <a:cubicBezTo>
                  <a:pt x="60" y="56"/>
                  <a:pt x="60" y="56"/>
                  <a:pt x="60" y="56"/>
                </a:cubicBezTo>
                <a:cubicBezTo>
                  <a:pt x="84" y="56"/>
                  <a:pt x="84" y="56"/>
                  <a:pt x="84" y="56"/>
                </a:cubicBezTo>
                <a:cubicBezTo>
                  <a:pt x="85" y="92"/>
                  <a:pt x="85" y="92"/>
                  <a:pt x="85" y="92"/>
                </a:cubicBezTo>
                <a:cubicBezTo>
                  <a:pt x="60" y="92"/>
                  <a:pt x="60" y="92"/>
                  <a:pt x="60" y="92"/>
                </a:cubicBezTo>
                <a:lnTo>
                  <a:pt x="60" y="176"/>
                </a:lnTo>
                <a:close/>
                <a:moveTo>
                  <a:pt x="24" y="168"/>
                </a:moveTo>
                <a:cubicBezTo>
                  <a:pt x="52" y="168"/>
                  <a:pt x="52" y="168"/>
                  <a:pt x="52" y="168"/>
                </a:cubicBezTo>
                <a:cubicBezTo>
                  <a:pt x="53" y="84"/>
                  <a:pt x="53" y="84"/>
                  <a:pt x="53" y="84"/>
                </a:cubicBezTo>
                <a:cubicBezTo>
                  <a:pt x="77" y="84"/>
                  <a:pt x="77" y="84"/>
                  <a:pt x="77" y="84"/>
                </a:cubicBezTo>
                <a:cubicBezTo>
                  <a:pt x="76" y="64"/>
                  <a:pt x="76" y="64"/>
                  <a:pt x="76" y="64"/>
                </a:cubicBezTo>
                <a:cubicBezTo>
                  <a:pt x="52" y="64"/>
                  <a:pt x="52" y="64"/>
                  <a:pt x="52" y="64"/>
                </a:cubicBezTo>
                <a:cubicBezTo>
                  <a:pt x="53" y="41"/>
                  <a:pt x="53" y="41"/>
                  <a:pt x="53" y="41"/>
                </a:cubicBezTo>
                <a:cubicBezTo>
                  <a:pt x="53" y="33"/>
                  <a:pt x="59" y="29"/>
                  <a:pt x="64" y="29"/>
                </a:cubicBezTo>
                <a:cubicBezTo>
                  <a:pt x="79" y="29"/>
                  <a:pt x="79" y="29"/>
                  <a:pt x="79" y="29"/>
                </a:cubicBezTo>
                <a:cubicBezTo>
                  <a:pt x="79" y="8"/>
                  <a:pt x="79" y="8"/>
                  <a:pt x="79" y="8"/>
                </a:cubicBezTo>
                <a:cubicBezTo>
                  <a:pt x="57" y="8"/>
                  <a:pt x="57" y="8"/>
                  <a:pt x="57" y="8"/>
                </a:cubicBezTo>
                <a:cubicBezTo>
                  <a:pt x="28" y="8"/>
                  <a:pt x="25" y="32"/>
                  <a:pt x="25" y="39"/>
                </a:cubicBezTo>
                <a:cubicBezTo>
                  <a:pt x="24" y="64"/>
                  <a:pt x="24" y="64"/>
                  <a:pt x="24" y="64"/>
                </a:cubicBezTo>
                <a:cubicBezTo>
                  <a:pt x="8" y="64"/>
                  <a:pt x="8" y="64"/>
                  <a:pt x="8" y="64"/>
                </a:cubicBezTo>
                <a:cubicBezTo>
                  <a:pt x="8" y="84"/>
                  <a:pt x="8" y="84"/>
                  <a:pt x="8" y="84"/>
                </a:cubicBezTo>
                <a:cubicBezTo>
                  <a:pt x="24" y="84"/>
                  <a:pt x="24" y="84"/>
                  <a:pt x="24" y="84"/>
                </a:cubicBezTo>
                <a:lnTo>
                  <a:pt x="24" y="16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6" name="Freeform 55">
            <a:extLst>
              <a:ext uri="{FF2B5EF4-FFF2-40B4-BE49-F238E27FC236}">
                <a16:creationId xmlns:a16="http://schemas.microsoft.com/office/drawing/2014/main" xmlns="" id="{3F928442-0501-49D5-A00D-5B7BA3DD26ED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1703340" y="367021"/>
            <a:ext cx="113778" cy="116718"/>
          </a:xfrm>
          <a:custGeom>
            <a:avLst/>
            <a:gdLst>
              <a:gd name="T0" fmla="*/ 116 w 148"/>
              <a:gd name="T1" fmla="*/ 152 h 152"/>
              <a:gd name="T2" fmla="*/ 112 w 148"/>
              <a:gd name="T3" fmla="*/ 93 h 152"/>
              <a:gd name="T4" fmla="*/ 84 w 148"/>
              <a:gd name="T5" fmla="*/ 86 h 152"/>
              <a:gd name="T6" fmla="*/ 84 w 148"/>
              <a:gd name="T7" fmla="*/ 93 h 152"/>
              <a:gd name="T8" fmla="*/ 79 w 148"/>
              <a:gd name="T9" fmla="*/ 152 h 152"/>
              <a:gd name="T10" fmla="*/ 49 w 148"/>
              <a:gd name="T11" fmla="*/ 151 h 152"/>
              <a:gd name="T12" fmla="*/ 48 w 148"/>
              <a:gd name="T13" fmla="*/ 78 h 152"/>
              <a:gd name="T14" fmla="*/ 48 w 148"/>
              <a:gd name="T15" fmla="*/ 50 h 152"/>
              <a:gd name="T16" fmla="*/ 75 w 148"/>
              <a:gd name="T17" fmla="*/ 49 h 152"/>
              <a:gd name="T18" fmla="*/ 79 w 148"/>
              <a:gd name="T19" fmla="*/ 56 h 152"/>
              <a:gd name="T20" fmla="*/ 148 w 148"/>
              <a:gd name="T21" fmla="*/ 89 h 152"/>
              <a:gd name="T22" fmla="*/ 144 w 148"/>
              <a:gd name="T23" fmla="*/ 152 h 152"/>
              <a:gd name="T24" fmla="*/ 140 w 148"/>
              <a:gd name="T25" fmla="*/ 144 h 152"/>
              <a:gd name="T26" fmla="*/ 108 w 148"/>
              <a:gd name="T27" fmla="*/ 54 h 152"/>
              <a:gd name="T28" fmla="*/ 76 w 148"/>
              <a:gd name="T29" fmla="*/ 69 h 152"/>
              <a:gd name="T30" fmla="*/ 71 w 148"/>
              <a:gd name="T31" fmla="*/ 65 h 152"/>
              <a:gd name="T32" fmla="*/ 56 w 148"/>
              <a:gd name="T33" fmla="*/ 57 h 152"/>
              <a:gd name="T34" fmla="*/ 56 w 148"/>
              <a:gd name="T35" fmla="*/ 84 h 152"/>
              <a:gd name="T36" fmla="*/ 75 w 148"/>
              <a:gd name="T37" fmla="*/ 144 h 152"/>
              <a:gd name="T38" fmla="*/ 75 w 148"/>
              <a:gd name="T39" fmla="*/ 91 h 152"/>
              <a:gd name="T40" fmla="*/ 97 w 148"/>
              <a:gd name="T41" fmla="*/ 70 h 152"/>
              <a:gd name="T42" fmla="*/ 120 w 148"/>
              <a:gd name="T43" fmla="*/ 144 h 152"/>
              <a:gd name="T44" fmla="*/ 4 w 148"/>
              <a:gd name="T45" fmla="*/ 152 h 152"/>
              <a:gd name="T46" fmla="*/ 0 w 148"/>
              <a:gd name="T47" fmla="*/ 48 h 152"/>
              <a:gd name="T48" fmla="*/ 31 w 148"/>
              <a:gd name="T49" fmla="*/ 44 h 152"/>
              <a:gd name="T50" fmla="*/ 36 w 148"/>
              <a:gd name="T51" fmla="*/ 148 h 152"/>
              <a:gd name="T52" fmla="*/ 32 w 148"/>
              <a:gd name="T53" fmla="*/ 152 h 152"/>
              <a:gd name="T54" fmla="*/ 28 w 148"/>
              <a:gd name="T55" fmla="*/ 144 h 152"/>
              <a:gd name="T56" fmla="*/ 8 w 148"/>
              <a:gd name="T57" fmla="*/ 52 h 152"/>
              <a:gd name="T58" fmla="*/ 17 w 148"/>
              <a:gd name="T59" fmla="*/ 36 h 152"/>
              <a:gd name="T60" fmla="*/ 18 w 148"/>
              <a:gd name="T61" fmla="*/ 0 h 152"/>
              <a:gd name="T62" fmla="*/ 17 w 148"/>
              <a:gd name="T63" fmla="*/ 36 h 152"/>
              <a:gd name="T64" fmla="*/ 7 w 148"/>
              <a:gd name="T65" fmla="*/ 18 h 152"/>
              <a:gd name="T66" fmla="*/ 28 w 148"/>
              <a:gd name="T67" fmla="*/ 18 h 1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48" h="152">
                <a:moveTo>
                  <a:pt x="144" y="152"/>
                </a:moveTo>
                <a:cubicBezTo>
                  <a:pt x="116" y="152"/>
                  <a:pt x="116" y="152"/>
                  <a:pt x="116" y="152"/>
                </a:cubicBezTo>
                <a:cubicBezTo>
                  <a:pt x="113" y="152"/>
                  <a:pt x="112" y="150"/>
                  <a:pt x="112" y="148"/>
                </a:cubicBezTo>
                <a:cubicBezTo>
                  <a:pt x="112" y="93"/>
                  <a:pt x="112" y="93"/>
                  <a:pt x="112" y="93"/>
                </a:cubicBezTo>
                <a:cubicBezTo>
                  <a:pt x="112" y="83"/>
                  <a:pt x="106" y="77"/>
                  <a:pt x="97" y="77"/>
                </a:cubicBezTo>
                <a:cubicBezTo>
                  <a:pt x="91" y="77"/>
                  <a:pt x="85" y="82"/>
                  <a:pt x="84" y="86"/>
                </a:cubicBezTo>
                <a:cubicBezTo>
                  <a:pt x="83" y="87"/>
                  <a:pt x="83" y="89"/>
                  <a:pt x="83" y="90"/>
                </a:cubicBezTo>
                <a:cubicBezTo>
                  <a:pt x="83" y="91"/>
                  <a:pt x="84" y="92"/>
                  <a:pt x="84" y="93"/>
                </a:cubicBezTo>
                <a:cubicBezTo>
                  <a:pt x="84" y="148"/>
                  <a:pt x="84" y="148"/>
                  <a:pt x="84" y="148"/>
                </a:cubicBezTo>
                <a:cubicBezTo>
                  <a:pt x="84" y="150"/>
                  <a:pt x="82" y="152"/>
                  <a:pt x="79" y="152"/>
                </a:cubicBezTo>
                <a:cubicBezTo>
                  <a:pt x="51" y="152"/>
                  <a:pt x="51" y="152"/>
                  <a:pt x="51" y="152"/>
                </a:cubicBezTo>
                <a:cubicBezTo>
                  <a:pt x="50" y="152"/>
                  <a:pt x="49" y="152"/>
                  <a:pt x="49" y="151"/>
                </a:cubicBezTo>
                <a:cubicBezTo>
                  <a:pt x="48" y="150"/>
                  <a:pt x="47" y="149"/>
                  <a:pt x="47" y="148"/>
                </a:cubicBezTo>
                <a:cubicBezTo>
                  <a:pt x="48" y="78"/>
                  <a:pt x="48" y="78"/>
                  <a:pt x="48" y="78"/>
                </a:cubicBezTo>
                <a:cubicBezTo>
                  <a:pt x="48" y="69"/>
                  <a:pt x="48" y="60"/>
                  <a:pt x="47" y="53"/>
                </a:cubicBezTo>
                <a:cubicBezTo>
                  <a:pt x="47" y="52"/>
                  <a:pt x="48" y="51"/>
                  <a:pt x="48" y="50"/>
                </a:cubicBezTo>
                <a:cubicBezTo>
                  <a:pt x="49" y="50"/>
                  <a:pt x="50" y="49"/>
                  <a:pt x="51" y="49"/>
                </a:cubicBezTo>
                <a:cubicBezTo>
                  <a:pt x="75" y="49"/>
                  <a:pt x="75" y="49"/>
                  <a:pt x="75" y="49"/>
                </a:cubicBezTo>
                <a:cubicBezTo>
                  <a:pt x="78" y="49"/>
                  <a:pt x="79" y="51"/>
                  <a:pt x="79" y="53"/>
                </a:cubicBezTo>
                <a:cubicBezTo>
                  <a:pt x="79" y="56"/>
                  <a:pt x="79" y="56"/>
                  <a:pt x="79" y="56"/>
                </a:cubicBezTo>
                <a:cubicBezTo>
                  <a:pt x="86" y="51"/>
                  <a:pt x="95" y="46"/>
                  <a:pt x="108" y="46"/>
                </a:cubicBezTo>
                <a:cubicBezTo>
                  <a:pt x="133" y="46"/>
                  <a:pt x="148" y="62"/>
                  <a:pt x="148" y="89"/>
                </a:cubicBezTo>
                <a:cubicBezTo>
                  <a:pt x="148" y="148"/>
                  <a:pt x="148" y="148"/>
                  <a:pt x="148" y="148"/>
                </a:cubicBezTo>
                <a:cubicBezTo>
                  <a:pt x="148" y="150"/>
                  <a:pt x="146" y="152"/>
                  <a:pt x="144" y="152"/>
                </a:cubicBezTo>
                <a:close/>
                <a:moveTo>
                  <a:pt x="120" y="144"/>
                </a:moveTo>
                <a:cubicBezTo>
                  <a:pt x="140" y="144"/>
                  <a:pt x="140" y="144"/>
                  <a:pt x="140" y="144"/>
                </a:cubicBezTo>
                <a:cubicBezTo>
                  <a:pt x="140" y="89"/>
                  <a:pt x="140" y="89"/>
                  <a:pt x="140" y="89"/>
                </a:cubicBezTo>
                <a:cubicBezTo>
                  <a:pt x="140" y="58"/>
                  <a:pt x="120" y="54"/>
                  <a:pt x="108" y="54"/>
                </a:cubicBezTo>
                <a:cubicBezTo>
                  <a:pt x="93" y="54"/>
                  <a:pt x="83" y="62"/>
                  <a:pt x="79" y="67"/>
                </a:cubicBezTo>
                <a:cubicBezTo>
                  <a:pt x="79" y="68"/>
                  <a:pt x="77" y="69"/>
                  <a:pt x="76" y="69"/>
                </a:cubicBezTo>
                <a:cubicBezTo>
                  <a:pt x="75" y="69"/>
                  <a:pt x="75" y="69"/>
                  <a:pt x="75" y="69"/>
                </a:cubicBezTo>
                <a:cubicBezTo>
                  <a:pt x="73" y="69"/>
                  <a:pt x="71" y="67"/>
                  <a:pt x="71" y="65"/>
                </a:cubicBezTo>
                <a:cubicBezTo>
                  <a:pt x="71" y="57"/>
                  <a:pt x="71" y="57"/>
                  <a:pt x="71" y="57"/>
                </a:cubicBezTo>
                <a:cubicBezTo>
                  <a:pt x="56" y="57"/>
                  <a:pt x="56" y="57"/>
                  <a:pt x="56" y="57"/>
                </a:cubicBezTo>
                <a:cubicBezTo>
                  <a:pt x="56" y="63"/>
                  <a:pt x="56" y="71"/>
                  <a:pt x="56" y="78"/>
                </a:cubicBezTo>
                <a:cubicBezTo>
                  <a:pt x="56" y="84"/>
                  <a:pt x="56" y="84"/>
                  <a:pt x="56" y="84"/>
                </a:cubicBezTo>
                <a:cubicBezTo>
                  <a:pt x="55" y="144"/>
                  <a:pt x="55" y="144"/>
                  <a:pt x="55" y="144"/>
                </a:cubicBezTo>
                <a:cubicBezTo>
                  <a:pt x="75" y="144"/>
                  <a:pt x="75" y="144"/>
                  <a:pt x="75" y="144"/>
                </a:cubicBezTo>
                <a:cubicBezTo>
                  <a:pt x="75" y="93"/>
                  <a:pt x="75" y="93"/>
                  <a:pt x="75" y="93"/>
                </a:cubicBezTo>
                <a:cubicBezTo>
                  <a:pt x="75" y="92"/>
                  <a:pt x="75" y="91"/>
                  <a:pt x="75" y="91"/>
                </a:cubicBezTo>
                <a:cubicBezTo>
                  <a:pt x="75" y="88"/>
                  <a:pt x="75" y="85"/>
                  <a:pt x="76" y="83"/>
                </a:cubicBezTo>
                <a:cubicBezTo>
                  <a:pt x="79" y="76"/>
                  <a:pt x="87" y="70"/>
                  <a:pt x="97" y="70"/>
                </a:cubicBezTo>
                <a:cubicBezTo>
                  <a:pt x="111" y="70"/>
                  <a:pt x="120" y="79"/>
                  <a:pt x="120" y="93"/>
                </a:cubicBezTo>
                <a:lnTo>
                  <a:pt x="120" y="144"/>
                </a:lnTo>
                <a:close/>
                <a:moveTo>
                  <a:pt x="32" y="152"/>
                </a:moveTo>
                <a:cubicBezTo>
                  <a:pt x="4" y="152"/>
                  <a:pt x="4" y="152"/>
                  <a:pt x="4" y="152"/>
                </a:cubicBezTo>
                <a:cubicBezTo>
                  <a:pt x="1" y="152"/>
                  <a:pt x="0" y="150"/>
                  <a:pt x="0" y="148"/>
                </a:cubicBezTo>
                <a:cubicBezTo>
                  <a:pt x="0" y="48"/>
                  <a:pt x="0" y="48"/>
                  <a:pt x="0" y="48"/>
                </a:cubicBezTo>
                <a:cubicBezTo>
                  <a:pt x="0" y="46"/>
                  <a:pt x="1" y="44"/>
                  <a:pt x="4" y="44"/>
                </a:cubicBezTo>
                <a:cubicBezTo>
                  <a:pt x="31" y="44"/>
                  <a:pt x="31" y="44"/>
                  <a:pt x="31" y="44"/>
                </a:cubicBezTo>
                <a:cubicBezTo>
                  <a:pt x="34" y="44"/>
                  <a:pt x="35" y="46"/>
                  <a:pt x="35" y="48"/>
                </a:cubicBezTo>
                <a:cubicBezTo>
                  <a:pt x="36" y="148"/>
                  <a:pt x="36" y="148"/>
                  <a:pt x="36" y="148"/>
                </a:cubicBezTo>
                <a:cubicBezTo>
                  <a:pt x="36" y="149"/>
                  <a:pt x="35" y="150"/>
                  <a:pt x="34" y="151"/>
                </a:cubicBezTo>
                <a:cubicBezTo>
                  <a:pt x="34" y="152"/>
                  <a:pt x="33" y="152"/>
                  <a:pt x="32" y="152"/>
                </a:cubicBezTo>
                <a:close/>
                <a:moveTo>
                  <a:pt x="8" y="144"/>
                </a:moveTo>
                <a:cubicBezTo>
                  <a:pt x="28" y="144"/>
                  <a:pt x="28" y="144"/>
                  <a:pt x="28" y="144"/>
                </a:cubicBezTo>
                <a:cubicBezTo>
                  <a:pt x="28" y="52"/>
                  <a:pt x="28" y="52"/>
                  <a:pt x="28" y="52"/>
                </a:cubicBezTo>
                <a:cubicBezTo>
                  <a:pt x="8" y="52"/>
                  <a:pt x="8" y="52"/>
                  <a:pt x="8" y="52"/>
                </a:cubicBezTo>
                <a:lnTo>
                  <a:pt x="8" y="144"/>
                </a:lnTo>
                <a:close/>
                <a:moveTo>
                  <a:pt x="17" y="36"/>
                </a:moveTo>
                <a:cubicBezTo>
                  <a:pt x="7" y="36"/>
                  <a:pt x="0" y="28"/>
                  <a:pt x="0" y="18"/>
                </a:cubicBezTo>
                <a:cubicBezTo>
                  <a:pt x="0" y="7"/>
                  <a:pt x="7" y="0"/>
                  <a:pt x="18" y="0"/>
                </a:cubicBezTo>
                <a:cubicBezTo>
                  <a:pt x="28" y="0"/>
                  <a:pt x="35" y="7"/>
                  <a:pt x="36" y="18"/>
                </a:cubicBezTo>
                <a:cubicBezTo>
                  <a:pt x="36" y="28"/>
                  <a:pt x="28" y="36"/>
                  <a:pt x="17" y="36"/>
                </a:cubicBezTo>
                <a:close/>
                <a:moveTo>
                  <a:pt x="18" y="8"/>
                </a:moveTo>
                <a:cubicBezTo>
                  <a:pt x="11" y="8"/>
                  <a:pt x="7" y="12"/>
                  <a:pt x="7" y="18"/>
                </a:cubicBezTo>
                <a:cubicBezTo>
                  <a:pt x="7" y="24"/>
                  <a:pt x="11" y="28"/>
                  <a:pt x="17" y="28"/>
                </a:cubicBezTo>
                <a:cubicBezTo>
                  <a:pt x="24" y="28"/>
                  <a:pt x="28" y="24"/>
                  <a:pt x="28" y="18"/>
                </a:cubicBezTo>
                <a:cubicBezTo>
                  <a:pt x="28" y="12"/>
                  <a:pt x="24" y="8"/>
                  <a:pt x="18" y="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867863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D80ABB1F-6DBB-4F26-9177-D3660D425896}"/>
              </a:ext>
            </a:extLst>
          </p:cNvPr>
          <p:cNvSpPr/>
          <p:nvPr userDrawn="1"/>
        </p:nvSpPr>
        <p:spPr>
          <a:xfrm>
            <a:off x="1" y="3258437"/>
            <a:ext cx="12192000" cy="3599563"/>
          </a:xfrm>
          <a:prstGeom prst="rect">
            <a:avLst/>
          </a:prstGeom>
          <a:gradFill flip="none" rotWithShape="1">
            <a:gsLst>
              <a:gs pos="23000">
                <a:schemeClr val="accent1"/>
              </a:gs>
              <a:gs pos="100000">
                <a:schemeClr val="accent2"/>
              </a:gs>
            </a:gsLst>
            <a:lin ang="189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" name="Picture Placeholder 7">
            <a:extLst>
              <a:ext uri="{FF2B5EF4-FFF2-40B4-BE49-F238E27FC236}">
                <a16:creationId xmlns:a16="http://schemas.microsoft.com/office/drawing/2014/main" xmlns="" id="{91D597AC-5596-4011-9147-C3885EAE9DB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925617" y="1182410"/>
            <a:ext cx="3055173" cy="1943924"/>
          </a:xfrm>
          <a:prstGeom prst="rect">
            <a:avLst/>
          </a:prstGeom>
          <a:noFill/>
        </p:spPr>
      </p:sp>
      <p:sp>
        <p:nvSpPr>
          <p:cNvPr id="4" name="Picture Placeholder 9">
            <a:extLst>
              <a:ext uri="{FF2B5EF4-FFF2-40B4-BE49-F238E27FC236}">
                <a16:creationId xmlns:a16="http://schemas.microsoft.com/office/drawing/2014/main" xmlns="" id="{F57DD8AF-BEA7-47E3-97A7-A0545A759E7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130721" y="1174661"/>
            <a:ext cx="3056769" cy="1930158"/>
          </a:xfrm>
          <a:prstGeom prst="rect">
            <a:avLst/>
          </a:prstGeom>
          <a:noFill/>
        </p:spPr>
      </p:sp>
      <p:sp>
        <p:nvSpPr>
          <p:cNvPr id="5" name="Picture Placeholder 8">
            <a:extLst>
              <a:ext uri="{FF2B5EF4-FFF2-40B4-BE49-F238E27FC236}">
                <a16:creationId xmlns:a16="http://schemas.microsoft.com/office/drawing/2014/main" xmlns="" id="{B8254C42-BE0E-4E3E-8FAF-7DC8005DCD8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270788" y="1021043"/>
            <a:ext cx="3560780" cy="2291381"/>
          </a:xfrm>
          <a:prstGeom prst="rect">
            <a:avLst/>
          </a:prstGeom>
          <a:noFill/>
        </p:spPr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FD9203B3-E8FB-427D-B8AD-F9498C724087}"/>
              </a:ext>
            </a:extLst>
          </p:cNvPr>
          <p:cNvSpPr txBox="1"/>
          <p:nvPr userDrawn="1"/>
        </p:nvSpPr>
        <p:spPr>
          <a:xfrm>
            <a:off x="0" y="6184900"/>
            <a:ext cx="8303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60E2A6B-A809-4840-BF14-8648BC0BDF87}" type="slidenum">
              <a:rPr lang="id-ID" sz="3200" b="1" i="0" smtClean="0">
                <a:solidFill>
                  <a:schemeClr val="bg1">
                    <a:lumMod val="85000"/>
                  </a:schemeClr>
                </a:solidFill>
                <a:latin typeface="+mj-lt"/>
                <a:ea typeface="Liberation Sans" panose="020B0604020202020204" pitchFamily="34" charset="0"/>
                <a:cs typeface="Segoe UI" panose="020B0502040204020203" pitchFamily="34" charset="0"/>
              </a:rPr>
              <a:pPr algn="ctr"/>
              <a:t>‹#›</a:t>
            </a:fld>
            <a:endParaRPr lang="id-ID" sz="4400" b="1" i="0" dirty="0">
              <a:solidFill>
                <a:schemeClr val="bg1">
                  <a:lumMod val="85000"/>
                </a:schemeClr>
              </a:solidFill>
              <a:latin typeface="+mj-lt"/>
              <a:ea typeface="Liberation Sans" panose="020B0604020202020204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xmlns="" id="{7F662E27-D8D5-4517-8835-7807ED42C3C9}"/>
              </a:ext>
            </a:extLst>
          </p:cNvPr>
          <p:cNvCxnSpPr>
            <a:cxnSpLocks/>
          </p:cNvCxnSpPr>
          <p:nvPr userDrawn="1"/>
        </p:nvCxnSpPr>
        <p:spPr>
          <a:xfrm flipV="1">
            <a:off x="752168" y="6387043"/>
            <a:ext cx="0" cy="198494"/>
          </a:xfrm>
          <a:prstGeom prst="line">
            <a:avLst/>
          </a:prstGeom>
          <a:ln w="38100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E43C770A-5B0C-42FC-9602-F182D95E032E}"/>
              </a:ext>
            </a:extLst>
          </p:cNvPr>
          <p:cNvSpPr txBox="1"/>
          <p:nvPr userDrawn="1"/>
        </p:nvSpPr>
        <p:spPr>
          <a:xfrm>
            <a:off x="752168" y="6341557"/>
            <a:ext cx="1573410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100" dirty="0">
                <a:solidFill>
                  <a:schemeClr val="bg1"/>
                </a:solidFill>
              </a:rPr>
              <a:t>www.yourcompany.com</a:t>
            </a:r>
          </a:p>
        </p:txBody>
      </p:sp>
    </p:spTree>
    <p:extLst>
      <p:ext uri="{BB962C8B-B14F-4D97-AF65-F5344CB8AC3E}">
        <p14:creationId xmlns:p14="http://schemas.microsoft.com/office/powerpoint/2010/main" xmlns="" val="3546443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xmlns="" id="{8CC83044-8AE7-4200-BD69-7F282E050FBE}"/>
              </a:ext>
            </a:extLst>
          </p:cNvPr>
          <p:cNvGrpSpPr/>
          <p:nvPr userDrawn="1"/>
        </p:nvGrpSpPr>
        <p:grpSpPr>
          <a:xfrm>
            <a:off x="1" y="1"/>
            <a:ext cx="12192000" cy="6858000"/>
            <a:chOff x="1" y="1"/>
            <a:chExt cx="12192000" cy="6858000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xmlns="" id="{0D880527-2D36-4F1F-BC17-158B67A11176}"/>
                </a:ext>
              </a:extLst>
            </p:cNvPr>
            <p:cNvSpPr/>
            <p:nvPr userDrawn="1"/>
          </p:nvSpPr>
          <p:spPr>
            <a:xfrm>
              <a:off x="1" y="1"/>
              <a:ext cx="12192000" cy="6858000"/>
            </a:xfrm>
            <a:custGeom>
              <a:avLst/>
              <a:gdLst>
                <a:gd name="connsiteX0" fmla="*/ 0 w 12192000"/>
                <a:gd name="connsiteY0" fmla="*/ 0 h 6858000"/>
                <a:gd name="connsiteX1" fmla="*/ 12192000 w 12192000"/>
                <a:gd name="connsiteY1" fmla="*/ 0 h 6858000"/>
                <a:gd name="connsiteX2" fmla="*/ 12192000 w 12192000"/>
                <a:gd name="connsiteY2" fmla="*/ 6858000 h 6858000"/>
                <a:gd name="connsiteX3" fmla="*/ 0 w 12192000"/>
                <a:gd name="connsiteY3" fmla="*/ 6858000 h 6858000"/>
                <a:gd name="connsiteX4" fmla="*/ 0 w 12192000"/>
                <a:gd name="connsiteY4" fmla="*/ 6857999 h 6858000"/>
                <a:gd name="connsiteX5" fmla="*/ 12191999 w 12192000"/>
                <a:gd name="connsiteY5" fmla="*/ 6857999 h 6858000"/>
                <a:gd name="connsiteX6" fmla="*/ 12191999 w 12192000"/>
                <a:gd name="connsiteY6" fmla="*/ 6226579 h 6858000"/>
                <a:gd name="connsiteX7" fmla="*/ 11905634 w 12192000"/>
                <a:gd name="connsiteY7" fmla="*/ 6252856 h 6858000"/>
                <a:gd name="connsiteX8" fmla="*/ 11179276 w 12192000"/>
                <a:gd name="connsiteY8" fmla="*/ 6253316 h 6858000"/>
                <a:gd name="connsiteX9" fmla="*/ 6725264 w 12192000"/>
                <a:gd name="connsiteY9" fmla="*/ 5663381 h 6858000"/>
                <a:gd name="connsiteX10" fmla="*/ 2713702 w 12192000"/>
                <a:gd name="connsiteY10" fmla="*/ 6282813 h 6858000"/>
                <a:gd name="connsiteX11" fmla="*/ 253948 w 12192000"/>
                <a:gd name="connsiteY11" fmla="*/ 6065044 h 6858000"/>
                <a:gd name="connsiteX12" fmla="*/ 0 w 12192000"/>
                <a:gd name="connsiteY12" fmla="*/ 603739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192000" h="6858000">
                  <a:moveTo>
                    <a:pt x="0" y="0"/>
                  </a:moveTo>
                  <a:lnTo>
                    <a:pt x="12192000" y="0"/>
                  </a:lnTo>
                  <a:lnTo>
                    <a:pt x="12192000" y="6858000"/>
                  </a:lnTo>
                  <a:lnTo>
                    <a:pt x="0" y="6858000"/>
                  </a:lnTo>
                  <a:lnTo>
                    <a:pt x="0" y="6857999"/>
                  </a:lnTo>
                  <a:lnTo>
                    <a:pt x="12191999" y="6857999"/>
                  </a:lnTo>
                  <a:lnTo>
                    <a:pt x="12191999" y="6226579"/>
                  </a:lnTo>
                  <a:lnTo>
                    <a:pt x="11905634" y="6252856"/>
                  </a:lnTo>
                  <a:cubicBezTo>
                    <a:pt x="11691475" y="6266529"/>
                    <a:pt x="11450892" y="6269294"/>
                    <a:pt x="11179276" y="6253316"/>
                  </a:cubicBezTo>
                  <a:cubicBezTo>
                    <a:pt x="10092812" y="6189406"/>
                    <a:pt x="8136193" y="5658465"/>
                    <a:pt x="6725264" y="5663381"/>
                  </a:cubicBezTo>
                  <a:cubicBezTo>
                    <a:pt x="5314337" y="5668297"/>
                    <a:pt x="3893573" y="6223820"/>
                    <a:pt x="2713702" y="6282813"/>
                  </a:cubicBezTo>
                  <a:cubicBezTo>
                    <a:pt x="1828799" y="6327058"/>
                    <a:pt x="938365" y="6152843"/>
                    <a:pt x="253948" y="6065044"/>
                  </a:cubicBezTo>
                  <a:lnTo>
                    <a:pt x="0" y="6037392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35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xmlns="" id="{2FA9FF58-0BE8-48F1-A49B-DFC2DADFB478}"/>
                </a:ext>
              </a:extLst>
            </p:cNvPr>
            <p:cNvSpPr/>
            <p:nvPr userDrawn="1"/>
          </p:nvSpPr>
          <p:spPr>
            <a:xfrm>
              <a:off x="2" y="5694056"/>
              <a:ext cx="12191999" cy="1163944"/>
            </a:xfrm>
            <a:custGeom>
              <a:avLst/>
              <a:gdLst>
                <a:gd name="connsiteX0" fmla="*/ 11862848 w 12191999"/>
                <a:gd name="connsiteY0" fmla="*/ 17261 h 1163944"/>
                <a:gd name="connsiteX1" fmla="*/ 12131725 w 12191999"/>
                <a:gd name="connsiteY1" fmla="*/ 33743 h 1163944"/>
                <a:gd name="connsiteX2" fmla="*/ 12191999 w 12191999"/>
                <a:gd name="connsiteY2" fmla="*/ 41646 h 1163944"/>
                <a:gd name="connsiteX3" fmla="*/ 12191999 w 12191999"/>
                <a:gd name="connsiteY3" fmla="*/ 1163944 h 1163944"/>
                <a:gd name="connsiteX4" fmla="*/ 0 w 12191999"/>
                <a:gd name="connsiteY4" fmla="*/ 1163944 h 1163944"/>
                <a:gd name="connsiteX5" fmla="*/ 0 w 12191999"/>
                <a:gd name="connsiteY5" fmla="*/ 1163943 h 1163944"/>
                <a:gd name="connsiteX6" fmla="*/ 12191998 w 12191999"/>
                <a:gd name="connsiteY6" fmla="*/ 1163943 h 1163944"/>
                <a:gd name="connsiteX7" fmla="*/ 12191998 w 12191999"/>
                <a:gd name="connsiteY7" fmla="*/ 532523 h 1163944"/>
                <a:gd name="connsiteX8" fmla="*/ 11905633 w 12191999"/>
                <a:gd name="connsiteY8" fmla="*/ 558800 h 1163944"/>
                <a:gd name="connsiteX9" fmla="*/ 11179275 w 12191999"/>
                <a:gd name="connsiteY9" fmla="*/ 559260 h 1163944"/>
                <a:gd name="connsiteX10" fmla="*/ 10223396 w 12191999"/>
                <a:gd name="connsiteY10" fmla="*/ 439430 h 1163944"/>
                <a:gd name="connsiteX11" fmla="*/ 9747823 w 12191999"/>
                <a:gd name="connsiteY11" fmla="*/ 357553 h 1163944"/>
                <a:gd name="connsiteX12" fmla="*/ 10109597 w 12191999"/>
                <a:gd name="connsiteY12" fmla="*/ 285263 h 1163944"/>
                <a:gd name="connsiteX13" fmla="*/ 11563350 w 12191999"/>
                <a:gd name="connsiteY13" fmla="*/ 20944 h 1163944"/>
                <a:gd name="connsiteX14" fmla="*/ 11862848 w 12191999"/>
                <a:gd name="connsiteY14" fmla="*/ 17261 h 1163944"/>
                <a:gd name="connsiteX15" fmla="*/ 2933828 w 12191999"/>
                <a:gd name="connsiteY15" fmla="*/ 1357 h 1163944"/>
                <a:gd name="connsiteX16" fmla="*/ 4878768 w 12191999"/>
                <a:gd name="connsiteY16" fmla="*/ 176214 h 1163944"/>
                <a:gd name="connsiteX17" fmla="*/ 4971899 w 12191999"/>
                <a:gd name="connsiteY17" fmla="*/ 188314 h 1163944"/>
                <a:gd name="connsiteX18" fmla="*/ 4632836 w 12191999"/>
                <a:gd name="connsiteY18" fmla="*/ 258762 h 1163944"/>
                <a:gd name="connsiteX19" fmla="*/ 2713701 w 12191999"/>
                <a:gd name="connsiteY19" fmla="*/ 588757 h 1163944"/>
                <a:gd name="connsiteX20" fmla="*/ 519847 w 12191999"/>
                <a:gd name="connsiteY20" fmla="*/ 407368 h 1163944"/>
                <a:gd name="connsiteX21" fmla="*/ 489262 w 12191999"/>
                <a:gd name="connsiteY21" fmla="*/ 403184 h 1163944"/>
                <a:gd name="connsiteX22" fmla="*/ 548792 w 12191999"/>
                <a:gd name="connsiteY22" fmla="*/ 384076 h 1163944"/>
                <a:gd name="connsiteX23" fmla="*/ 2647950 w 12191999"/>
                <a:gd name="connsiteY23" fmla="*/ 1894 h 1163944"/>
                <a:gd name="connsiteX24" fmla="*/ 2933828 w 12191999"/>
                <a:gd name="connsiteY24" fmla="*/ 1357 h 1163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2191999" h="1163944">
                  <a:moveTo>
                    <a:pt x="11862848" y="17261"/>
                  </a:moveTo>
                  <a:cubicBezTo>
                    <a:pt x="11957459" y="19680"/>
                    <a:pt x="12046967" y="25459"/>
                    <a:pt x="12131725" y="33743"/>
                  </a:cubicBezTo>
                  <a:lnTo>
                    <a:pt x="12191999" y="41646"/>
                  </a:lnTo>
                  <a:lnTo>
                    <a:pt x="12191999" y="1163944"/>
                  </a:lnTo>
                  <a:lnTo>
                    <a:pt x="0" y="1163944"/>
                  </a:lnTo>
                  <a:lnTo>
                    <a:pt x="0" y="1163943"/>
                  </a:lnTo>
                  <a:lnTo>
                    <a:pt x="12191998" y="1163943"/>
                  </a:lnTo>
                  <a:lnTo>
                    <a:pt x="12191998" y="532523"/>
                  </a:lnTo>
                  <a:lnTo>
                    <a:pt x="11905633" y="558800"/>
                  </a:lnTo>
                  <a:cubicBezTo>
                    <a:pt x="11691474" y="572473"/>
                    <a:pt x="11450891" y="575238"/>
                    <a:pt x="11179275" y="559260"/>
                  </a:cubicBezTo>
                  <a:cubicBezTo>
                    <a:pt x="10907659" y="543283"/>
                    <a:pt x="10581658" y="498116"/>
                    <a:pt x="10223396" y="439430"/>
                  </a:cubicBezTo>
                  <a:lnTo>
                    <a:pt x="9747823" y="357553"/>
                  </a:lnTo>
                  <a:lnTo>
                    <a:pt x="10109597" y="285263"/>
                  </a:lnTo>
                  <a:cubicBezTo>
                    <a:pt x="10666413" y="166200"/>
                    <a:pt x="11142663" y="41582"/>
                    <a:pt x="11563350" y="20944"/>
                  </a:cubicBezTo>
                  <a:cubicBezTo>
                    <a:pt x="11668522" y="15785"/>
                    <a:pt x="11768237" y="14843"/>
                    <a:pt x="11862848" y="17261"/>
                  </a:cubicBezTo>
                  <a:close/>
                  <a:moveTo>
                    <a:pt x="2933828" y="1357"/>
                  </a:moveTo>
                  <a:cubicBezTo>
                    <a:pt x="3492514" y="12218"/>
                    <a:pt x="4172972" y="86921"/>
                    <a:pt x="4878768" y="176214"/>
                  </a:cubicBezTo>
                  <a:lnTo>
                    <a:pt x="4971899" y="188314"/>
                  </a:lnTo>
                  <a:lnTo>
                    <a:pt x="4632836" y="258762"/>
                  </a:lnTo>
                  <a:cubicBezTo>
                    <a:pt x="3953796" y="405632"/>
                    <a:pt x="3303637" y="559261"/>
                    <a:pt x="2713701" y="588757"/>
                  </a:cubicBezTo>
                  <a:cubicBezTo>
                    <a:pt x="1939411" y="627472"/>
                    <a:pt x="1160886" y="498928"/>
                    <a:pt x="519847" y="407368"/>
                  </a:cubicBezTo>
                  <a:lnTo>
                    <a:pt x="489262" y="403184"/>
                  </a:lnTo>
                  <a:lnTo>
                    <a:pt x="548792" y="384076"/>
                  </a:lnTo>
                  <a:cubicBezTo>
                    <a:pt x="1129966" y="203092"/>
                    <a:pt x="1850976" y="22731"/>
                    <a:pt x="2647950" y="1894"/>
                  </a:cubicBezTo>
                  <a:cubicBezTo>
                    <a:pt x="2739033" y="-487"/>
                    <a:pt x="2834506" y="-574"/>
                    <a:pt x="2933828" y="1357"/>
                  </a:cubicBez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E24BF70B-0BF7-4793-A3A0-5C56AAF43741}"/>
              </a:ext>
            </a:extLst>
          </p:cNvPr>
          <p:cNvSpPr txBox="1"/>
          <p:nvPr userDrawn="1"/>
        </p:nvSpPr>
        <p:spPr>
          <a:xfrm>
            <a:off x="10340339" y="271273"/>
            <a:ext cx="981625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sz="1100" dirty="0">
                <a:solidFill>
                  <a:schemeClr val="bg1"/>
                </a:solidFill>
              </a:rPr>
              <a:t>Stay in touch!</a:t>
            </a:r>
          </a:p>
        </p:txBody>
      </p:sp>
      <p:sp>
        <p:nvSpPr>
          <p:cNvPr id="24" name="Freeform 22">
            <a:extLst>
              <a:ext uri="{FF2B5EF4-FFF2-40B4-BE49-F238E27FC236}">
                <a16:creationId xmlns:a16="http://schemas.microsoft.com/office/drawing/2014/main" xmlns="" id="{75C76786-1AB6-4E93-9E31-BC3F9BC0B2B0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1339437" y="372278"/>
            <a:ext cx="132666" cy="106206"/>
          </a:xfrm>
          <a:custGeom>
            <a:avLst/>
            <a:gdLst>
              <a:gd name="T0" fmla="*/ 68 w 200"/>
              <a:gd name="T1" fmla="*/ 160 h 160"/>
              <a:gd name="T2" fmla="*/ 2 w 200"/>
              <a:gd name="T3" fmla="*/ 123 h 160"/>
              <a:gd name="T4" fmla="*/ 17 w 200"/>
              <a:gd name="T5" fmla="*/ 118 h 160"/>
              <a:gd name="T6" fmla="*/ 24 w 200"/>
              <a:gd name="T7" fmla="*/ 100 h 160"/>
              <a:gd name="T8" fmla="*/ 16 w 200"/>
              <a:gd name="T9" fmla="*/ 82 h 160"/>
              <a:gd name="T10" fmla="*/ 12 w 200"/>
              <a:gd name="T11" fmla="*/ 49 h 160"/>
              <a:gd name="T12" fmla="*/ 10 w 200"/>
              <a:gd name="T13" fmla="*/ 31 h 160"/>
              <a:gd name="T14" fmla="*/ 27 w 200"/>
              <a:gd name="T15" fmla="*/ 2 h 160"/>
              <a:gd name="T16" fmla="*/ 44 w 200"/>
              <a:gd name="T17" fmla="*/ 17 h 160"/>
              <a:gd name="T18" fmla="*/ 97 w 200"/>
              <a:gd name="T19" fmla="*/ 14 h 160"/>
              <a:gd name="T20" fmla="*/ 145 w 200"/>
              <a:gd name="T21" fmla="*/ 2 h 160"/>
              <a:gd name="T22" fmla="*/ 172 w 200"/>
              <a:gd name="T23" fmla="*/ 6 h 160"/>
              <a:gd name="T24" fmla="*/ 183 w 200"/>
              <a:gd name="T25" fmla="*/ 2 h 160"/>
              <a:gd name="T26" fmla="*/ 190 w 200"/>
              <a:gd name="T27" fmla="*/ 17 h 160"/>
              <a:gd name="T28" fmla="*/ 196 w 200"/>
              <a:gd name="T29" fmla="*/ 18 h 160"/>
              <a:gd name="T30" fmla="*/ 197 w 200"/>
              <a:gd name="T31" fmla="*/ 19 h 160"/>
              <a:gd name="T32" fmla="*/ 197 w 200"/>
              <a:gd name="T33" fmla="*/ 20 h 160"/>
              <a:gd name="T34" fmla="*/ 200 w 200"/>
              <a:gd name="T35" fmla="*/ 23 h 160"/>
              <a:gd name="T36" fmla="*/ 190 w 200"/>
              <a:gd name="T37" fmla="*/ 42 h 160"/>
              <a:gd name="T38" fmla="*/ 179 w 200"/>
              <a:gd name="T39" fmla="*/ 54 h 160"/>
              <a:gd name="T40" fmla="*/ 105 w 200"/>
              <a:gd name="T41" fmla="*/ 154 h 160"/>
              <a:gd name="T42" fmla="*/ 10 w 200"/>
              <a:gd name="T43" fmla="*/ 126 h 160"/>
              <a:gd name="T44" fmla="*/ 68 w 200"/>
              <a:gd name="T45" fmla="*/ 152 h 160"/>
              <a:gd name="T46" fmla="*/ 103 w 200"/>
              <a:gd name="T47" fmla="*/ 147 h 160"/>
              <a:gd name="T48" fmla="*/ 171 w 200"/>
              <a:gd name="T49" fmla="*/ 55 h 160"/>
              <a:gd name="T50" fmla="*/ 184 w 200"/>
              <a:gd name="T51" fmla="*/ 37 h 160"/>
              <a:gd name="T52" fmla="*/ 190 w 200"/>
              <a:gd name="T53" fmla="*/ 25 h 160"/>
              <a:gd name="T54" fmla="*/ 184 w 200"/>
              <a:gd name="T55" fmla="*/ 26 h 160"/>
              <a:gd name="T56" fmla="*/ 179 w 200"/>
              <a:gd name="T57" fmla="*/ 21 h 160"/>
              <a:gd name="T58" fmla="*/ 178 w 200"/>
              <a:gd name="T59" fmla="*/ 12 h 160"/>
              <a:gd name="T60" fmla="*/ 159 w 200"/>
              <a:gd name="T61" fmla="*/ 18 h 160"/>
              <a:gd name="T62" fmla="*/ 156 w 200"/>
              <a:gd name="T63" fmla="*/ 17 h 160"/>
              <a:gd name="T64" fmla="*/ 131 w 200"/>
              <a:gd name="T65" fmla="*/ 8 h 160"/>
              <a:gd name="T66" fmla="*/ 94 w 200"/>
              <a:gd name="T67" fmla="*/ 44 h 160"/>
              <a:gd name="T68" fmla="*/ 89 w 200"/>
              <a:gd name="T69" fmla="*/ 48 h 160"/>
              <a:gd name="T70" fmla="*/ 35 w 200"/>
              <a:gd name="T71" fmla="*/ 18 h 160"/>
              <a:gd name="T72" fmla="*/ 18 w 200"/>
              <a:gd name="T73" fmla="*/ 31 h 160"/>
              <a:gd name="T74" fmla="*/ 21 w 200"/>
              <a:gd name="T75" fmla="*/ 49 h 160"/>
              <a:gd name="T76" fmla="*/ 18 w 200"/>
              <a:gd name="T77" fmla="*/ 55 h 160"/>
              <a:gd name="T78" fmla="*/ 23 w 200"/>
              <a:gd name="T79" fmla="*/ 78 h 160"/>
              <a:gd name="T80" fmla="*/ 30 w 200"/>
              <a:gd name="T81" fmla="*/ 87 h 160"/>
              <a:gd name="T82" fmla="*/ 31 w 200"/>
              <a:gd name="T83" fmla="*/ 97 h 160"/>
              <a:gd name="T84" fmla="*/ 60 w 200"/>
              <a:gd name="T85" fmla="*/ 119 h 160"/>
              <a:gd name="T86" fmla="*/ 23 w 200"/>
              <a:gd name="T87" fmla="*/ 126 h 160"/>
              <a:gd name="T88" fmla="*/ 11 w 200"/>
              <a:gd name="T89" fmla="*/ 126 h 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200" h="160">
                <a:moveTo>
                  <a:pt x="68" y="160"/>
                </a:moveTo>
                <a:cubicBezTo>
                  <a:pt x="68" y="160"/>
                  <a:pt x="68" y="160"/>
                  <a:pt x="68" y="160"/>
                </a:cubicBezTo>
                <a:cubicBezTo>
                  <a:pt x="50" y="160"/>
                  <a:pt x="33" y="156"/>
                  <a:pt x="20" y="148"/>
                </a:cubicBezTo>
                <a:cubicBezTo>
                  <a:pt x="19" y="147"/>
                  <a:pt x="0" y="132"/>
                  <a:pt x="2" y="123"/>
                </a:cubicBezTo>
                <a:cubicBezTo>
                  <a:pt x="3" y="121"/>
                  <a:pt x="5" y="118"/>
                  <a:pt x="11" y="118"/>
                </a:cubicBezTo>
                <a:cubicBezTo>
                  <a:pt x="13" y="118"/>
                  <a:pt x="15" y="118"/>
                  <a:pt x="17" y="118"/>
                </a:cubicBezTo>
                <a:cubicBezTo>
                  <a:pt x="24" y="118"/>
                  <a:pt x="31" y="118"/>
                  <a:pt x="37" y="117"/>
                </a:cubicBezTo>
                <a:cubicBezTo>
                  <a:pt x="31" y="112"/>
                  <a:pt x="26" y="107"/>
                  <a:pt x="24" y="100"/>
                </a:cubicBezTo>
                <a:cubicBezTo>
                  <a:pt x="23" y="98"/>
                  <a:pt x="21" y="94"/>
                  <a:pt x="21" y="90"/>
                </a:cubicBezTo>
                <a:cubicBezTo>
                  <a:pt x="19" y="88"/>
                  <a:pt x="17" y="85"/>
                  <a:pt x="16" y="82"/>
                </a:cubicBezTo>
                <a:cubicBezTo>
                  <a:pt x="11" y="75"/>
                  <a:pt x="9" y="66"/>
                  <a:pt x="10" y="56"/>
                </a:cubicBezTo>
                <a:cubicBezTo>
                  <a:pt x="10" y="53"/>
                  <a:pt x="11" y="50"/>
                  <a:pt x="12" y="49"/>
                </a:cubicBezTo>
                <a:cubicBezTo>
                  <a:pt x="12" y="48"/>
                  <a:pt x="11" y="46"/>
                  <a:pt x="11" y="45"/>
                </a:cubicBezTo>
                <a:cubicBezTo>
                  <a:pt x="10" y="41"/>
                  <a:pt x="10" y="36"/>
                  <a:pt x="10" y="31"/>
                </a:cubicBezTo>
                <a:cubicBezTo>
                  <a:pt x="11" y="20"/>
                  <a:pt x="15" y="12"/>
                  <a:pt x="22" y="4"/>
                </a:cubicBezTo>
                <a:cubicBezTo>
                  <a:pt x="24" y="3"/>
                  <a:pt x="25" y="2"/>
                  <a:pt x="27" y="2"/>
                </a:cubicBezTo>
                <a:cubicBezTo>
                  <a:pt x="32" y="2"/>
                  <a:pt x="37" y="7"/>
                  <a:pt x="42" y="14"/>
                </a:cubicBezTo>
                <a:cubicBezTo>
                  <a:pt x="43" y="15"/>
                  <a:pt x="44" y="16"/>
                  <a:pt x="44" y="17"/>
                </a:cubicBezTo>
                <a:cubicBezTo>
                  <a:pt x="55" y="27"/>
                  <a:pt x="68" y="34"/>
                  <a:pt x="86" y="39"/>
                </a:cubicBezTo>
                <a:cubicBezTo>
                  <a:pt x="87" y="30"/>
                  <a:pt x="91" y="21"/>
                  <a:pt x="97" y="14"/>
                </a:cubicBezTo>
                <a:cubicBezTo>
                  <a:pt x="106" y="5"/>
                  <a:pt x="118" y="0"/>
                  <a:pt x="131" y="0"/>
                </a:cubicBezTo>
                <a:cubicBezTo>
                  <a:pt x="136" y="0"/>
                  <a:pt x="140" y="1"/>
                  <a:pt x="145" y="2"/>
                </a:cubicBezTo>
                <a:cubicBezTo>
                  <a:pt x="150" y="4"/>
                  <a:pt x="155" y="7"/>
                  <a:pt x="160" y="10"/>
                </a:cubicBezTo>
                <a:cubicBezTo>
                  <a:pt x="164" y="10"/>
                  <a:pt x="168" y="8"/>
                  <a:pt x="172" y="6"/>
                </a:cubicBezTo>
                <a:cubicBezTo>
                  <a:pt x="172" y="6"/>
                  <a:pt x="173" y="6"/>
                  <a:pt x="174" y="5"/>
                </a:cubicBezTo>
                <a:cubicBezTo>
                  <a:pt x="176" y="4"/>
                  <a:pt x="180" y="2"/>
                  <a:pt x="183" y="2"/>
                </a:cubicBezTo>
                <a:cubicBezTo>
                  <a:pt x="187" y="2"/>
                  <a:pt x="189" y="3"/>
                  <a:pt x="190" y="6"/>
                </a:cubicBezTo>
                <a:cubicBezTo>
                  <a:pt x="191" y="9"/>
                  <a:pt x="191" y="13"/>
                  <a:pt x="190" y="17"/>
                </a:cubicBezTo>
                <a:cubicBezTo>
                  <a:pt x="192" y="17"/>
                  <a:pt x="194" y="17"/>
                  <a:pt x="195" y="18"/>
                </a:cubicBezTo>
                <a:cubicBezTo>
                  <a:pt x="196" y="18"/>
                  <a:pt x="196" y="18"/>
                  <a:pt x="196" y="18"/>
                </a:cubicBezTo>
                <a:cubicBezTo>
                  <a:pt x="197" y="19"/>
                  <a:pt x="197" y="19"/>
                  <a:pt x="197" y="19"/>
                </a:cubicBezTo>
                <a:cubicBezTo>
                  <a:pt x="197" y="19"/>
                  <a:pt x="197" y="19"/>
                  <a:pt x="197" y="19"/>
                </a:cubicBezTo>
                <a:cubicBezTo>
                  <a:pt x="197" y="19"/>
                  <a:pt x="197" y="19"/>
                  <a:pt x="197" y="20"/>
                </a:cubicBezTo>
                <a:cubicBezTo>
                  <a:pt x="197" y="20"/>
                  <a:pt x="197" y="20"/>
                  <a:pt x="197" y="20"/>
                </a:cubicBezTo>
                <a:cubicBezTo>
                  <a:pt x="197" y="20"/>
                  <a:pt x="197" y="20"/>
                  <a:pt x="197" y="20"/>
                </a:cubicBezTo>
                <a:cubicBezTo>
                  <a:pt x="200" y="23"/>
                  <a:pt x="200" y="23"/>
                  <a:pt x="200" y="23"/>
                </a:cubicBezTo>
                <a:cubicBezTo>
                  <a:pt x="199" y="24"/>
                  <a:pt x="199" y="24"/>
                  <a:pt x="199" y="24"/>
                </a:cubicBezTo>
                <a:cubicBezTo>
                  <a:pt x="199" y="29"/>
                  <a:pt x="194" y="36"/>
                  <a:pt x="190" y="42"/>
                </a:cubicBezTo>
                <a:cubicBezTo>
                  <a:pt x="188" y="44"/>
                  <a:pt x="186" y="46"/>
                  <a:pt x="184" y="47"/>
                </a:cubicBezTo>
                <a:cubicBezTo>
                  <a:pt x="181" y="50"/>
                  <a:pt x="179" y="52"/>
                  <a:pt x="179" y="54"/>
                </a:cubicBezTo>
                <a:cubicBezTo>
                  <a:pt x="181" y="70"/>
                  <a:pt x="174" y="87"/>
                  <a:pt x="169" y="99"/>
                </a:cubicBezTo>
                <a:cubicBezTo>
                  <a:pt x="157" y="125"/>
                  <a:pt x="134" y="145"/>
                  <a:pt x="105" y="154"/>
                </a:cubicBezTo>
                <a:cubicBezTo>
                  <a:pt x="93" y="158"/>
                  <a:pt x="81" y="160"/>
                  <a:pt x="68" y="160"/>
                </a:cubicBezTo>
                <a:close/>
                <a:moveTo>
                  <a:pt x="10" y="126"/>
                </a:moveTo>
                <a:cubicBezTo>
                  <a:pt x="12" y="130"/>
                  <a:pt x="21" y="139"/>
                  <a:pt x="24" y="141"/>
                </a:cubicBezTo>
                <a:cubicBezTo>
                  <a:pt x="36" y="148"/>
                  <a:pt x="52" y="152"/>
                  <a:pt x="68" y="152"/>
                </a:cubicBezTo>
                <a:cubicBezTo>
                  <a:pt x="68" y="152"/>
                  <a:pt x="68" y="152"/>
                  <a:pt x="68" y="152"/>
                </a:cubicBezTo>
                <a:cubicBezTo>
                  <a:pt x="80" y="152"/>
                  <a:pt x="92" y="150"/>
                  <a:pt x="103" y="147"/>
                </a:cubicBezTo>
                <a:cubicBezTo>
                  <a:pt x="129" y="138"/>
                  <a:pt x="150" y="120"/>
                  <a:pt x="161" y="96"/>
                </a:cubicBezTo>
                <a:cubicBezTo>
                  <a:pt x="166" y="85"/>
                  <a:pt x="172" y="69"/>
                  <a:pt x="171" y="55"/>
                </a:cubicBezTo>
                <a:cubicBezTo>
                  <a:pt x="171" y="49"/>
                  <a:pt x="175" y="45"/>
                  <a:pt x="179" y="41"/>
                </a:cubicBezTo>
                <a:cubicBezTo>
                  <a:pt x="181" y="40"/>
                  <a:pt x="183" y="39"/>
                  <a:pt x="184" y="37"/>
                </a:cubicBezTo>
                <a:cubicBezTo>
                  <a:pt x="190" y="29"/>
                  <a:pt x="191" y="25"/>
                  <a:pt x="191" y="25"/>
                </a:cubicBezTo>
                <a:cubicBezTo>
                  <a:pt x="190" y="25"/>
                  <a:pt x="190" y="25"/>
                  <a:pt x="190" y="25"/>
                </a:cubicBezTo>
                <a:cubicBezTo>
                  <a:pt x="189" y="25"/>
                  <a:pt x="187" y="25"/>
                  <a:pt x="186" y="25"/>
                </a:cubicBezTo>
                <a:cubicBezTo>
                  <a:pt x="185" y="26"/>
                  <a:pt x="185" y="26"/>
                  <a:pt x="184" y="26"/>
                </a:cubicBezTo>
                <a:cubicBezTo>
                  <a:pt x="176" y="28"/>
                  <a:pt x="176" y="28"/>
                  <a:pt x="176" y="28"/>
                </a:cubicBezTo>
                <a:cubicBezTo>
                  <a:pt x="179" y="21"/>
                  <a:pt x="179" y="21"/>
                  <a:pt x="179" y="21"/>
                </a:cubicBezTo>
                <a:cubicBezTo>
                  <a:pt x="183" y="13"/>
                  <a:pt x="183" y="11"/>
                  <a:pt x="183" y="10"/>
                </a:cubicBezTo>
                <a:cubicBezTo>
                  <a:pt x="181" y="10"/>
                  <a:pt x="179" y="11"/>
                  <a:pt x="178" y="12"/>
                </a:cubicBezTo>
                <a:cubicBezTo>
                  <a:pt x="177" y="13"/>
                  <a:pt x="176" y="13"/>
                  <a:pt x="175" y="13"/>
                </a:cubicBezTo>
                <a:cubicBezTo>
                  <a:pt x="170" y="16"/>
                  <a:pt x="164" y="18"/>
                  <a:pt x="159" y="18"/>
                </a:cubicBezTo>
                <a:cubicBezTo>
                  <a:pt x="157" y="19"/>
                  <a:pt x="157" y="19"/>
                  <a:pt x="157" y="19"/>
                </a:cubicBezTo>
                <a:cubicBezTo>
                  <a:pt x="156" y="17"/>
                  <a:pt x="156" y="17"/>
                  <a:pt x="156" y="17"/>
                </a:cubicBezTo>
                <a:cubicBezTo>
                  <a:pt x="152" y="14"/>
                  <a:pt x="147" y="11"/>
                  <a:pt x="142" y="10"/>
                </a:cubicBezTo>
                <a:cubicBezTo>
                  <a:pt x="139" y="8"/>
                  <a:pt x="135" y="8"/>
                  <a:pt x="131" y="8"/>
                </a:cubicBezTo>
                <a:cubicBezTo>
                  <a:pt x="121" y="8"/>
                  <a:pt x="110" y="12"/>
                  <a:pt x="103" y="19"/>
                </a:cubicBezTo>
                <a:cubicBezTo>
                  <a:pt x="97" y="26"/>
                  <a:pt x="94" y="35"/>
                  <a:pt x="94" y="44"/>
                </a:cubicBezTo>
                <a:cubicBezTo>
                  <a:pt x="94" y="49"/>
                  <a:pt x="94" y="49"/>
                  <a:pt x="94" y="49"/>
                </a:cubicBezTo>
                <a:cubicBezTo>
                  <a:pt x="89" y="48"/>
                  <a:pt x="89" y="48"/>
                  <a:pt x="89" y="48"/>
                </a:cubicBezTo>
                <a:cubicBezTo>
                  <a:pt x="67" y="42"/>
                  <a:pt x="51" y="34"/>
                  <a:pt x="39" y="22"/>
                </a:cubicBezTo>
                <a:cubicBezTo>
                  <a:pt x="38" y="22"/>
                  <a:pt x="37" y="20"/>
                  <a:pt x="35" y="18"/>
                </a:cubicBezTo>
                <a:cubicBezTo>
                  <a:pt x="34" y="16"/>
                  <a:pt x="30" y="11"/>
                  <a:pt x="28" y="10"/>
                </a:cubicBezTo>
                <a:cubicBezTo>
                  <a:pt x="21" y="16"/>
                  <a:pt x="19" y="22"/>
                  <a:pt x="18" y="31"/>
                </a:cubicBezTo>
                <a:cubicBezTo>
                  <a:pt x="18" y="36"/>
                  <a:pt x="18" y="40"/>
                  <a:pt x="19" y="44"/>
                </a:cubicBezTo>
                <a:cubicBezTo>
                  <a:pt x="19" y="45"/>
                  <a:pt x="20" y="47"/>
                  <a:pt x="21" y="49"/>
                </a:cubicBezTo>
                <a:cubicBezTo>
                  <a:pt x="23" y="54"/>
                  <a:pt x="23" y="54"/>
                  <a:pt x="23" y="54"/>
                </a:cubicBezTo>
                <a:cubicBezTo>
                  <a:pt x="18" y="55"/>
                  <a:pt x="18" y="55"/>
                  <a:pt x="18" y="55"/>
                </a:cubicBezTo>
                <a:cubicBezTo>
                  <a:pt x="18" y="55"/>
                  <a:pt x="18" y="55"/>
                  <a:pt x="18" y="56"/>
                </a:cubicBezTo>
                <a:cubicBezTo>
                  <a:pt x="17" y="65"/>
                  <a:pt x="19" y="72"/>
                  <a:pt x="23" y="78"/>
                </a:cubicBezTo>
                <a:cubicBezTo>
                  <a:pt x="24" y="81"/>
                  <a:pt x="26" y="83"/>
                  <a:pt x="28" y="85"/>
                </a:cubicBezTo>
                <a:cubicBezTo>
                  <a:pt x="30" y="87"/>
                  <a:pt x="30" y="87"/>
                  <a:pt x="30" y="87"/>
                </a:cubicBezTo>
                <a:cubicBezTo>
                  <a:pt x="30" y="89"/>
                  <a:pt x="30" y="89"/>
                  <a:pt x="30" y="89"/>
                </a:cubicBezTo>
                <a:cubicBezTo>
                  <a:pt x="29" y="91"/>
                  <a:pt x="30" y="94"/>
                  <a:pt x="31" y="97"/>
                </a:cubicBezTo>
                <a:cubicBezTo>
                  <a:pt x="34" y="105"/>
                  <a:pt x="41" y="111"/>
                  <a:pt x="50" y="115"/>
                </a:cubicBezTo>
                <a:cubicBezTo>
                  <a:pt x="60" y="119"/>
                  <a:pt x="60" y="119"/>
                  <a:pt x="60" y="119"/>
                </a:cubicBezTo>
                <a:cubicBezTo>
                  <a:pt x="50" y="122"/>
                  <a:pt x="50" y="122"/>
                  <a:pt x="50" y="122"/>
                </a:cubicBezTo>
                <a:cubicBezTo>
                  <a:pt x="40" y="125"/>
                  <a:pt x="32" y="126"/>
                  <a:pt x="23" y="126"/>
                </a:cubicBezTo>
                <a:cubicBezTo>
                  <a:pt x="21" y="126"/>
                  <a:pt x="19" y="126"/>
                  <a:pt x="17" y="126"/>
                </a:cubicBezTo>
                <a:cubicBezTo>
                  <a:pt x="15" y="126"/>
                  <a:pt x="13" y="126"/>
                  <a:pt x="11" y="126"/>
                </a:cubicBezTo>
                <a:cubicBezTo>
                  <a:pt x="11" y="126"/>
                  <a:pt x="10" y="126"/>
                  <a:pt x="10" y="12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5" name="Freeform 35">
            <a:extLst>
              <a:ext uri="{FF2B5EF4-FFF2-40B4-BE49-F238E27FC236}">
                <a16:creationId xmlns:a16="http://schemas.microsoft.com/office/drawing/2014/main" xmlns="" id="{816D198D-2A24-478C-9D15-63E85AE30A55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1564697" y="367023"/>
            <a:ext cx="58358" cy="116716"/>
          </a:xfrm>
          <a:custGeom>
            <a:avLst/>
            <a:gdLst>
              <a:gd name="T0" fmla="*/ 60 w 88"/>
              <a:gd name="T1" fmla="*/ 176 h 176"/>
              <a:gd name="T2" fmla="*/ 16 w 88"/>
              <a:gd name="T3" fmla="*/ 176 h 176"/>
              <a:gd name="T4" fmla="*/ 16 w 88"/>
              <a:gd name="T5" fmla="*/ 92 h 176"/>
              <a:gd name="T6" fmla="*/ 0 w 88"/>
              <a:gd name="T7" fmla="*/ 92 h 176"/>
              <a:gd name="T8" fmla="*/ 0 w 88"/>
              <a:gd name="T9" fmla="*/ 56 h 176"/>
              <a:gd name="T10" fmla="*/ 16 w 88"/>
              <a:gd name="T11" fmla="*/ 56 h 176"/>
              <a:gd name="T12" fmla="*/ 17 w 88"/>
              <a:gd name="T13" fmla="*/ 39 h 176"/>
              <a:gd name="T14" fmla="*/ 57 w 88"/>
              <a:gd name="T15" fmla="*/ 0 h 176"/>
              <a:gd name="T16" fmla="*/ 88 w 88"/>
              <a:gd name="T17" fmla="*/ 0 h 176"/>
              <a:gd name="T18" fmla="*/ 88 w 88"/>
              <a:gd name="T19" fmla="*/ 37 h 176"/>
              <a:gd name="T20" fmla="*/ 64 w 88"/>
              <a:gd name="T21" fmla="*/ 37 h 176"/>
              <a:gd name="T22" fmla="*/ 60 w 88"/>
              <a:gd name="T23" fmla="*/ 40 h 176"/>
              <a:gd name="T24" fmla="*/ 60 w 88"/>
              <a:gd name="T25" fmla="*/ 56 h 176"/>
              <a:gd name="T26" fmla="*/ 84 w 88"/>
              <a:gd name="T27" fmla="*/ 56 h 176"/>
              <a:gd name="T28" fmla="*/ 85 w 88"/>
              <a:gd name="T29" fmla="*/ 92 h 176"/>
              <a:gd name="T30" fmla="*/ 60 w 88"/>
              <a:gd name="T31" fmla="*/ 92 h 176"/>
              <a:gd name="T32" fmla="*/ 60 w 88"/>
              <a:gd name="T33" fmla="*/ 176 h 176"/>
              <a:gd name="T34" fmla="*/ 24 w 88"/>
              <a:gd name="T35" fmla="*/ 168 h 176"/>
              <a:gd name="T36" fmla="*/ 52 w 88"/>
              <a:gd name="T37" fmla="*/ 168 h 176"/>
              <a:gd name="T38" fmla="*/ 53 w 88"/>
              <a:gd name="T39" fmla="*/ 84 h 176"/>
              <a:gd name="T40" fmla="*/ 77 w 88"/>
              <a:gd name="T41" fmla="*/ 84 h 176"/>
              <a:gd name="T42" fmla="*/ 76 w 88"/>
              <a:gd name="T43" fmla="*/ 64 h 176"/>
              <a:gd name="T44" fmla="*/ 52 w 88"/>
              <a:gd name="T45" fmla="*/ 64 h 176"/>
              <a:gd name="T46" fmla="*/ 53 w 88"/>
              <a:gd name="T47" fmla="*/ 41 h 176"/>
              <a:gd name="T48" fmla="*/ 64 w 88"/>
              <a:gd name="T49" fmla="*/ 29 h 176"/>
              <a:gd name="T50" fmla="*/ 79 w 88"/>
              <a:gd name="T51" fmla="*/ 29 h 176"/>
              <a:gd name="T52" fmla="*/ 79 w 88"/>
              <a:gd name="T53" fmla="*/ 8 h 176"/>
              <a:gd name="T54" fmla="*/ 57 w 88"/>
              <a:gd name="T55" fmla="*/ 8 h 176"/>
              <a:gd name="T56" fmla="*/ 25 w 88"/>
              <a:gd name="T57" fmla="*/ 39 h 176"/>
              <a:gd name="T58" fmla="*/ 24 w 88"/>
              <a:gd name="T59" fmla="*/ 64 h 176"/>
              <a:gd name="T60" fmla="*/ 8 w 88"/>
              <a:gd name="T61" fmla="*/ 64 h 176"/>
              <a:gd name="T62" fmla="*/ 8 w 88"/>
              <a:gd name="T63" fmla="*/ 84 h 176"/>
              <a:gd name="T64" fmla="*/ 24 w 88"/>
              <a:gd name="T65" fmla="*/ 84 h 176"/>
              <a:gd name="T66" fmla="*/ 24 w 88"/>
              <a:gd name="T67" fmla="*/ 168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88" h="176">
                <a:moveTo>
                  <a:pt x="60" y="176"/>
                </a:moveTo>
                <a:cubicBezTo>
                  <a:pt x="16" y="176"/>
                  <a:pt x="16" y="176"/>
                  <a:pt x="16" y="176"/>
                </a:cubicBezTo>
                <a:cubicBezTo>
                  <a:pt x="16" y="92"/>
                  <a:pt x="16" y="92"/>
                  <a:pt x="16" y="92"/>
                </a:cubicBezTo>
                <a:cubicBezTo>
                  <a:pt x="0" y="92"/>
                  <a:pt x="0" y="92"/>
                  <a:pt x="0" y="92"/>
                </a:cubicBezTo>
                <a:cubicBezTo>
                  <a:pt x="0" y="56"/>
                  <a:pt x="0" y="56"/>
                  <a:pt x="0" y="56"/>
                </a:cubicBezTo>
                <a:cubicBezTo>
                  <a:pt x="16" y="56"/>
                  <a:pt x="16" y="56"/>
                  <a:pt x="16" y="56"/>
                </a:cubicBezTo>
                <a:cubicBezTo>
                  <a:pt x="17" y="39"/>
                  <a:pt x="17" y="39"/>
                  <a:pt x="17" y="39"/>
                </a:cubicBezTo>
                <a:cubicBezTo>
                  <a:pt x="17" y="20"/>
                  <a:pt x="28" y="0"/>
                  <a:pt x="57" y="0"/>
                </a:cubicBezTo>
                <a:cubicBezTo>
                  <a:pt x="88" y="0"/>
                  <a:pt x="88" y="0"/>
                  <a:pt x="88" y="0"/>
                </a:cubicBezTo>
                <a:cubicBezTo>
                  <a:pt x="88" y="37"/>
                  <a:pt x="88" y="37"/>
                  <a:pt x="88" y="37"/>
                </a:cubicBezTo>
                <a:cubicBezTo>
                  <a:pt x="64" y="37"/>
                  <a:pt x="64" y="37"/>
                  <a:pt x="64" y="37"/>
                </a:cubicBezTo>
                <a:cubicBezTo>
                  <a:pt x="62" y="37"/>
                  <a:pt x="60" y="37"/>
                  <a:pt x="60" y="40"/>
                </a:cubicBezTo>
                <a:cubicBezTo>
                  <a:pt x="60" y="56"/>
                  <a:pt x="60" y="56"/>
                  <a:pt x="60" y="56"/>
                </a:cubicBezTo>
                <a:cubicBezTo>
                  <a:pt x="84" y="56"/>
                  <a:pt x="84" y="56"/>
                  <a:pt x="84" y="56"/>
                </a:cubicBezTo>
                <a:cubicBezTo>
                  <a:pt x="85" y="92"/>
                  <a:pt x="85" y="92"/>
                  <a:pt x="85" y="92"/>
                </a:cubicBezTo>
                <a:cubicBezTo>
                  <a:pt x="60" y="92"/>
                  <a:pt x="60" y="92"/>
                  <a:pt x="60" y="92"/>
                </a:cubicBezTo>
                <a:lnTo>
                  <a:pt x="60" y="176"/>
                </a:lnTo>
                <a:close/>
                <a:moveTo>
                  <a:pt x="24" y="168"/>
                </a:moveTo>
                <a:cubicBezTo>
                  <a:pt x="52" y="168"/>
                  <a:pt x="52" y="168"/>
                  <a:pt x="52" y="168"/>
                </a:cubicBezTo>
                <a:cubicBezTo>
                  <a:pt x="53" y="84"/>
                  <a:pt x="53" y="84"/>
                  <a:pt x="53" y="84"/>
                </a:cubicBezTo>
                <a:cubicBezTo>
                  <a:pt x="77" y="84"/>
                  <a:pt x="77" y="84"/>
                  <a:pt x="77" y="84"/>
                </a:cubicBezTo>
                <a:cubicBezTo>
                  <a:pt x="76" y="64"/>
                  <a:pt x="76" y="64"/>
                  <a:pt x="76" y="64"/>
                </a:cubicBezTo>
                <a:cubicBezTo>
                  <a:pt x="52" y="64"/>
                  <a:pt x="52" y="64"/>
                  <a:pt x="52" y="64"/>
                </a:cubicBezTo>
                <a:cubicBezTo>
                  <a:pt x="53" y="41"/>
                  <a:pt x="53" y="41"/>
                  <a:pt x="53" y="41"/>
                </a:cubicBezTo>
                <a:cubicBezTo>
                  <a:pt x="53" y="33"/>
                  <a:pt x="59" y="29"/>
                  <a:pt x="64" y="29"/>
                </a:cubicBezTo>
                <a:cubicBezTo>
                  <a:pt x="79" y="29"/>
                  <a:pt x="79" y="29"/>
                  <a:pt x="79" y="29"/>
                </a:cubicBezTo>
                <a:cubicBezTo>
                  <a:pt x="79" y="8"/>
                  <a:pt x="79" y="8"/>
                  <a:pt x="79" y="8"/>
                </a:cubicBezTo>
                <a:cubicBezTo>
                  <a:pt x="57" y="8"/>
                  <a:pt x="57" y="8"/>
                  <a:pt x="57" y="8"/>
                </a:cubicBezTo>
                <a:cubicBezTo>
                  <a:pt x="28" y="8"/>
                  <a:pt x="25" y="32"/>
                  <a:pt x="25" y="39"/>
                </a:cubicBezTo>
                <a:cubicBezTo>
                  <a:pt x="24" y="64"/>
                  <a:pt x="24" y="64"/>
                  <a:pt x="24" y="64"/>
                </a:cubicBezTo>
                <a:cubicBezTo>
                  <a:pt x="8" y="64"/>
                  <a:pt x="8" y="64"/>
                  <a:pt x="8" y="64"/>
                </a:cubicBezTo>
                <a:cubicBezTo>
                  <a:pt x="8" y="84"/>
                  <a:pt x="8" y="84"/>
                  <a:pt x="8" y="84"/>
                </a:cubicBezTo>
                <a:cubicBezTo>
                  <a:pt x="24" y="84"/>
                  <a:pt x="24" y="84"/>
                  <a:pt x="24" y="84"/>
                </a:cubicBezTo>
                <a:lnTo>
                  <a:pt x="24" y="16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6" name="Freeform 55">
            <a:extLst>
              <a:ext uri="{FF2B5EF4-FFF2-40B4-BE49-F238E27FC236}">
                <a16:creationId xmlns:a16="http://schemas.microsoft.com/office/drawing/2014/main" xmlns="" id="{40C1D2CD-3B98-46BD-8B7C-FFB0D521CF95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1703340" y="367021"/>
            <a:ext cx="113778" cy="116718"/>
          </a:xfrm>
          <a:custGeom>
            <a:avLst/>
            <a:gdLst>
              <a:gd name="T0" fmla="*/ 116 w 148"/>
              <a:gd name="T1" fmla="*/ 152 h 152"/>
              <a:gd name="T2" fmla="*/ 112 w 148"/>
              <a:gd name="T3" fmla="*/ 93 h 152"/>
              <a:gd name="T4" fmla="*/ 84 w 148"/>
              <a:gd name="T5" fmla="*/ 86 h 152"/>
              <a:gd name="T6" fmla="*/ 84 w 148"/>
              <a:gd name="T7" fmla="*/ 93 h 152"/>
              <a:gd name="T8" fmla="*/ 79 w 148"/>
              <a:gd name="T9" fmla="*/ 152 h 152"/>
              <a:gd name="T10" fmla="*/ 49 w 148"/>
              <a:gd name="T11" fmla="*/ 151 h 152"/>
              <a:gd name="T12" fmla="*/ 48 w 148"/>
              <a:gd name="T13" fmla="*/ 78 h 152"/>
              <a:gd name="T14" fmla="*/ 48 w 148"/>
              <a:gd name="T15" fmla="*/ 50 h 152"/>
              <a:gd name="T16" fmla="*/ 75 w 148"/>
              <a:gd name="T17" fmla="*/ 49 h 152"/>
              <a:gd name="T18" fmla="*/ 79 w 148"/>
              <a:gd name="T19" fmla="*/ 56 h 152"/>
              <a:gd name="T20" fmla="*/ 148 w 148"/>
              <a:gd name="T21" fmla="*/ 89 h 152"/>
              <a:gd name="T22" fmla="*/ 144 w 148"/>
              <a:gd name="T23" fmla="*/ 152 h 152"/>
              <a:gd name="T24" fmla="*/ 140 w 148"/>
              <a:gd name="T25" fmla="*/ 144 h 152"/>
              <a:gd name="T26" fmla="*/ 108 w 148"/>
              <a:gd name="T27" fmla="*/ 54 h 152"/>
              <a:gd name="T28" fmla="*/ 76 w 148"/>
              <a:gd name="T29" fmla="*/ 69 h 152"/>
              <a:gd name="T30" fmla="*/ 71 w 148"/>
              <a:gd name="T31" fmla="*/ 65 h 152"/>
              <a:gd name="T32" fmla="*/ 56 w 148"/>
              <a:gd name="T33" fmla="*/ 57 h 152"/>
              <a:gd name="T34" fmla="*/ 56 w 148"/>
              <a:gd name="T35" fmla="*/ 84 h 152"/>
              <a:gd name="T36" fmla="*/ 75 w 148"/>
              <a:gd name="T37" fmla="*/ 144 h 152"/>
              <a:gd name="T38" fmla="*/ 75 w 148"/>
              <a:gd name="T39" fmla="*/ 91 h 152"/>
              <a:gd name="T40" fmla="*/ 97 w 148"/>
              <a:gd name="T41" fmla="*/ 70 h 152"/>
              <a:gd name="T42" fmla="*/ 120 w 148"/>
              <a:gd name="T43" fmla="*/ 144 h 152"/>
              <a:gd name="T44" fmla="*/ 4 w 148"/>
              <a:gd name="T45" fmla="*/ 152 h 152"/>
              <a:gd name="T46" fmla="*/ 0 w 148"/>
              <a:gd name="T47" fmla="*/ 48 h 152"/>
              <a:gd name="T48" fmla="*/ 31 w 148"/>
              <a:gd name="T49" fmla="*/ 44 h 152"/>
              <a:gd name="T50" fmla="*/ 36 w 148"/>
              <a:gd name="T51" fmla="*/ 148 h 152"/>
              <a:gd name="T52" fmla="*/ 32 w 148"/>
              <a:gd name="T53" fmla="*/ 152 h 152"/>
              <a:gd name="T54" fmla="*/ 28 w 148"/>
              <a:gd name="T55" fmla="*/ 144 h 152"/>
              <a:gd name="T56" fmla="*/ 8 w 148"/>
              <a:gd name="T57" fmla="*/ 52 h 152"/>
              <a:gd name="T58" fmla="*/ 17 w 148"/>
              <a:gd name="T59" fmla="*/ 36 h 152"/>
              <a:gd name="T60" fmla="*/ 18 w 148"/>
              <a:gd name="T61" fmla="*/ 0 h 152"/>
              <a:gd name="T62" fmla="*/ 17 w 148"/>
              <a:gd name="T63" fmla="*/ 36 h 152"/>
              <a:gd name="T64" fmla="*/ 7 w 148"/>
              <a:gd name="T65" fmla="*/ 18 h 152"/>
              <a:gd name="T66" fmla="*/ 28 w 148"/>
              <a:gd name="T67" fmla="*/ 18 h 1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48" h="152">
                <a:moveTo>
                  <a:pt x="144" y="152"/>
                </a:moveTo>
                <a:cubicBezTo>
                  <a:pt x="116" y="152"/>
                  <a:pt x="116" y="152"/>
                  <a:pt x="116" y="152"/>
                </a:cubicBezTo>
                <a:cubicBezTo>
                  <a:pt x="113" y="152"/>
                  <a:pt x="112" y="150"/>
                  <a:pt x="112" y="148"/>
                </a:cubicBezTo>
                <a:cubicBezTo>
                  <a:pt x="112" y="93"/>
                  <a:pt x="112" y="93"/>
                  <a:pt x="112" y="93"/>
                </a:cubicBezTo>
                <a:cubicBezTo>
                  <a:pt x="112" y="83"/>
                  <a:pt x="106" y="77"/>
                  <a:pt x="97" y="77"/>
                </a:cubicBezTo>
                <a:cubicBezTo>
                  <a:pt x="91" y="77"/>
                  <a:pt x="85" y="82"/>
                  <a:pt x="84" y="86"/>
                </a:cubicBezTo>
                <a:cubicBezTo>
                  <a:pt x="83" y="87"/>
                  <a:pt x="83" y="89"/>
                  <a:pt x="83" y="90"/>
                </a:cubicBezTo>
                <a:cubicBezTo>
                  <a:pt x="83" y="91"/>
                  <a:pt x="84" y="92"/>
                  <a:pt x="84" y="93"/>
                </a:cubicBezTo>
                <a:cubicBezTo>
                  <a:pt x="84" y="148"/>
                  <a:pt x="84" y="148"/>
                  <a:pt x="84" y="148"/>
                </a:cubicBezTo>
                <a:cubicBezTo>
                  <a:pt x="84" y="150"/>
                  <a:pt x="82" y="152"/>
                  <a:pt x="79" y="152"/>
                </a:cubicBezTo>
                <a:cubicBezTo>
                  <a:pt x="51" y="152"/>
                  <a:pt x="51" y="152"/>
                  <a:pt x="51" y="152"/>
                </a:cubicBezTo>
                <a:cubicBezTo>
                  <a:pt x="50" y="152"/>
                  <a:pt x="49" y="152"/>
                  <a:pt x="49" y="151"/>
                </a:cubicBezTo>
                <a:cubicBezTo>
                  <a:pt x="48" y="150"/>
                  <a:pt x="47" y="149"/>
                  <a:pt x="47" y="148"/>
                </a:cubicBezTo>
                <a:cubicBezTo>
                  <a:pt x="48" y="78"/>
                  <a:pt x="48" y="78"/>
                  <a:pt x="48" y="78"/>
                </a:cubicBezTo>
                <a:cubicBezTo>
                  <a:pt x="48" y="69"/>
                  <a:pt x="48" y="60"/>
                  <a:pt x="47" y="53"/>
                </a:cubicBezTo>
                <a:cubicBezTo>
                  <a:pt x="47" y="52"/>
                  <a:pt x="48" y="51"/>
                  <a:pt x="48" y="50"/>
                </a:cubicBezTo>
                <a:cubicBezTo>
                  <a:pt x="49" y="50"/>
                  <a:pt x="50" y="49"/>
                  <a:pt x="51" y="49"/>
                </a:cubicBezTo>
                <a:cubicBezTo>
                  <a:pt x="75" y="49"/>
                  <a:pt x="75" y="49"/>
                  <a:pt x="75" y="49"/>
                </a:cubicBezTo>
                <a:cubicBezTo>
                  <a:pt x="78" y="49"/>
                  <a:pt x="79" y="51"/>
                  <a:pt x="79" y="53"/>
                </a:cubicBezTo>
                <a:cubicBezTo>
                  <a:pt x="79" y="56"/>
                  <a:pt x="79" y="56"/>
                  <a:pt x="79" y="56"/>
                </a:cubicBezTo>
                <a:cubicBezTo>
                  <a:pt x="86" y="51"/>
                  <a:pt x="95" y="46"/>
                  <a:pt x="108" y="46"/>
                </a:cubicBezTo>
                <a:cubicBezTo>
                  <a:pt x="133" y="46"/>
                  <a:pt x="148" y="62"/>
                  <a:pt x="148" y="89"/>
                </a:cubicBezTo>
                <a:cubicBezTo>
                  <a:pt x="148" y="148"/>
                  <a:pt x="148" y="148"/>
                  <a:pt x="148" y="148"/>
                </a:cubicBezTo>
                <a:cubicBezTo>
                  <a:pt x="148" y="150"/>
                  <a:pt x="146" y="152"/>
                  <a:pt x="144" y="152"/>
                </a:cubicBezTo>
                <a:close/>
                <a:moveTo>
                  <a:pt x="120" y="144"/>
                </a:moveTo>
                <a:cubicBezTo>
                  <a:pt x="140" y="144"/>
                  <a:pt x="140" y="144"/>
                  <a:pt x="140" y="144"/>
                </a:cubicBezTo>
                <a:cubicBezTo>
                  <a:pt x="140" y="89"/>
                  <a:pt x="140" y="89"/>
                  <a:pt x="140" y="89"/>
                </a:cubicBezTo>
                <a:cubicBezTo>
                  <a:pt x="140" y="58"/>
                  <a:pt x="120" y="54"/>
                  <a:pt x="108" y="54"/>
                </a:cubicBezTo>
                <a:cubicBezTo>
                  <a:pt x="93" y="54"/>
                  <a:pt x="83" y="62"/>
                  <a:pt x="79" y="67"/>
                </a:cubicBezTo>
                <a:cubicBezTo>
                  <a:pt x="79" y="68"/>
                  <a:pt x="77" y="69"/>
                  <a:pt x="76" y="69"/>
                </a:cubicBezTo>
                <a:cubicBezTo>
                  <a:pt x="75" y="69"/>
                  <a:pt x="75" y="69"/>
                  <a:pt x="75" y="69"/>
                </a:cubicBezTo>
                <a:cubicBezTo>
                  <a:pt x="73" y="69"/>
                  <a:pt x="71" y="67"/>
                  <a:pt x="71" y="65"/>
                </a:cubicBezTo>
                <a:cubicBezTo>
                  <a:pt x="71" y="57"/>
                  <a:pt x="71" y="57"/>
                  <a:pt x="71" y="57"/>
                </a:cubicBezTo>
                <a:cubicBezTo>
                  <a:pt x="56" y="57"/>
                  <a:pt x="56" y="57"/>
                  <a:pt x="56" y="57"/>
                </a:cubicBezTo>
                <a:cubicBezTo>
                  <a:pt x="56" y="63"/>
                  <a:pt x="56" y="71"/>
                  <a:pt x="56" y="78"/>
                </a:cubicBezTo>
                <a:cubicBezTo>
                  <a:pt x="56" y="84"/>
                  <a:pt x="56" y="84"/>
                  <a:pt x="56" y="84"/>
                </a:cubicBezTo>
                <a:cubicBezTo>
                  <a:pt x="55" y="144"/>
                  <a:pt x="55" y="144"/>
                  <a:pt x="55" y="144"/>
                </a:cubicBezTo>
                <a:cubicBezTo>
                  <a:pt x="75" y="144"/>
                  <a:pt x="75" y="144"/>
                  <a:pt x="75" y="144"/>
                </a:cubicBezTo>
                <a:cubicBezTo>
                  <a:pt x="75" y="93"/>
                  <a:pt x="75" y="93"/>
                  <a:pt x="75" y="93"/>
                </a:cubicBezTo>
                <a:cubicBezTo>
                  <a:pt x="75" y="92"/>
                  <a:pt x="75" y="91"/>
                  <a:pt x="75" y="91"/>
                </a:cubicBezTo>
                <a:cubicBezTo>
                  <a:pt x="75" y="88"/>
                  <a:pt x="75" y="85"/>
                  <a:pt x="76" y="83"/>
                </a:cubicBezTo>
                <a:cubicBezTo>
                  <a:pt x="79" y="76"/>
                  <a:pt x="87" y="70"/>
                  <a:pt x="97" y="70"/>
                </a:cubicBezTo>
                <a:cubicBezTo>
                  <a:pt x="111" y="70"/>
                  <a:pt x="120" y="79"/>
                  <a:pt x="120" y="93"/>
                </a:cubicBezTo>
                <a:lnTo>
                  <a:pt x="120" y="144"/>
                </a:lnTo>
                <a:close/>
                <a:moveTo>
                  <a:pt x="32" y="152"/>
                </a:moveTo>
                <a:cubicBezTo>
                  <a:pt x="4" y="152"/>
                  <a:pt x="4" y="152"/>
                  <a:pt x="4" y="152"/>
                </a:cubicBezTo>
                <a:cubicBezTo>
                  <a:pt x="1" y="152"/>
                  <a:pt x="0" y="150"/>
                  <a:pt x="0" y="148"/>
                </a:cubicBezTo>
                <a:cubicBezTo>
                  <a:pt x="0" y="48"/>
                  <a:pt x="0" y="48"/>
                  <a:pt x="0" y="48"/>
                </a:cubicBezTo>
                <a:cubicBezTo>
                  <a:pt x="0" y="46"/>
                  <a:pt x="1" y="44"/>
                  <a:pt x="4" y="44"/>
                </a:cubicBezTo>
                <a:cubicBezTo>
                  <a:pt x="31" y="44"/>
                  <a:pt x="31" y="44"/>
                  <a:pt x="31" y="44"/>
                </a:cubicBezTo>
                <a:cubicBezTo>
                  <a:pt x="34" y="44"/>
                  <a:pt x="35" y="46"/>
                  <a:pt x="35" y="48"/>
                </a:cubicBezTo>
                <a:cubicBezTo>
                  <a:pt x="36" y="148"/>
                  <a:pt x="36" y="148"/>
                  <a:pt x="36" y="148"/>
                </a:cubicBezTo>
                <a:cubicBezTo>
                  <a:pt x="36" y="149"/>
                  <a:pt x="35" y="150"/>
                  <a:pt x="34" y="151"/>
                </a:cubicBezTo>
                <a:cubicBezTo>
                  <a:pt x="34" y="152"/>
                  <a:pt x="33" y="152"/>
                  <a:pt x="32" y="152"/>
                </a:cubicBezTo>
                <a:close/>
                <a:moveTo>
                  <a:pt x="8" y="144"/>
                </a:moveTo>
                <a:cubicBezTo>
                  <a:pt x="28" y="144"/>
                  <a:pt x="28" y="144"/>
                  <a:pt x="28" y="144"/>
                </a:cubicBezTo>
                <a:cubicBezTo>
                  <a:pt x="28" y="52"/>
                  <a:pt x="28" y="52"/>
                  <a:pt x="28" y="52"/>
                </a:cubicBezTo>
                <a:cubicBezTo>
                  <a:pt x="8" y="52"/>
                  <a:pt x="8" y="52"/>
                  <a:pt x="8" y="52"/>
                </a:cubicBezTo>
                <a:lnTo>
                  <a:pt x="8" y="144"/>
                </a:lnTo>
                <a:close/>
                <a:moveTo>
                  <a:pt x="17" y="36"/>
                </a:moveTo>
                <a:cubicBezTo>
                  <a:pt x="7" y="36"/>
                  <a:pt x="0" y="28"/>
                  <a:pt x="0" y="18"/>
                </a:cubicBezTo>
                <a:cubicBezTo>
                  <a:pt x="0" y="7"/>
                  <a:pt x="7" y="0"/>
                  <a:pt x="18" y="0"/>
                </a:cubicBezTo>
                <a:cubicBezTo>
                  <a:pt x="28" y="0"/>
                  <a:pt x="35" y="7"/>
                  <a:pt x="36" y="18"/>
                </a:cubicBezTo>
                <a:cubicBezTo>
                  <a:pt x="36" y="28"/>
                  <a:pt x="28" y="36"/>
                  <a:pt x="17" y="36"/>
                </a:cubicBezTo>
                <a:close/>
                <a:moveTo>
                  <a:pt x="18" y="8"/>
                </a:moveTo>
                <a:cubicBezTo>
                  <a:pt x="11" y="8"/>
                  <a:pt x="7" y="12"/>
                  <a:pt x="7" y="18"/>
                </a:cubicBezTo>
                <a:cubicBezTo>
                  <a:pt x="7" y="24"/>
                  <a:pt x="11" y="28"/>
                  <a:pt x="17" y="28"/>
                </a:cubicBezTo>
                <a:cubicBezTo>
                  <a:pt x="24" y="28"/>
                  <a:pt x="28" y="24"/>
                  <a:pt x="28" y="18"/>
                </a:cubicBezTo>
                <a:cubicBezTo>
                  <a:pt x="28" y="12"/>
                  <a:pt x="24" y="8"/>
                  <a:pt x="18" y="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xmlns="" id="{141D4852-F897-4007-ABC2-DD67950B5BA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466850"/>
            <a:ext cx="4133850" cy="35147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0" name="Picture Placeholder 28">
            <a:extLst>
              <a:ext uri="{FF2B5EF4-FFF2-40B4-BE49-F238E27FC236}">
                <a16:creationId xmlns:a16="http://schemas.microsoft.com/office/drawing/2014/main" xmlns="" id="{D3A82CEB-1062-4D11-A8C5-6D57475028B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752850" y="2600325"/>
            <a:ext cx="1409700" cy="2457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336296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 nodePh="1">
                                  <p:stCondLst>
                                    <p:cond delay="150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 nodePh="1">
                                  <p:stCondLst>
                                    <p:cond delay="175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</p:bld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9_Title Slide">
    <p:bg>
      <p:bgPr>
        <a:gradFill flip="none" rotWithShape="1">
          <a:gsLst>
            <a:gs pos="100000">
              <a:schemeClr val="accent1"/>
            </a:gs>
            <a:gs pos="0">
              <a:schemeClr val="accent2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xmlns="" id="{F3051A24-9AC9-4CA6-8431-F6F54D8B08D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219200" y="1422400"/>
            <a:ext cx="2308225" cy="402113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8" name="Picture Placeholder 16">
            <a:extLst>
              <a:ext uri="{FF2B5EF4-FFF2-40B4-BE49-F238E27FC236}">
                <a16:creationId xmlns:a16="http://schemas.microsoft.com/office/drawing/2014/main" xmlns="" id="{A2086D75-2F93-41DA-9563-560EC959CE2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527425" y="1418431"/>
            <a:ext cx="2308225" cy="402113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BF8071E9-353A-4856-A2D2-1AFD99EB5E41}"/>
              </a:ext>
            </a:extLst>
          </p:cNvPr>
          <p:cNvSpPr txBox="1"/>
          <p:nvPr userDrawn="1"/>
        </p:nvSpPr>
        <p:spPr>
          <a:xfrm>
            <a:off x="10340339" y="271273"/>
            <a:ext cx="981625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sz="1100" dirty="0">
                <a:solidFill>
                  <a:schemeClr val="bg1"/>
                </a:solidFill>
              </a:rPr>
              <a:t>Stay in touch!</a:t>
            </a:r>
          </a:p>
        </p:txBody>
      </p:sp>
      <p:sp>
        <p:nvSpPr>
          <p:cNvPr id="21" name="Freeform 22">
            <a:extLst>
              <a:ext uri="{FF2B5EF4-FFF2-40B4-BE49-F238E27FC236}">
                <a16:creationId xmlns:a16="http://schemas.microsoft.com/office/drawing/2014/main" xmlns="" id="{A71AAB46-F15B-453A-9A60-32FFBF38F0C9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1339437" y="372278"/>
            <a:ext cx="132666" cy="106206"/>
          </a:xfrm>
          <a:custGeom>
            <a:avLst/>
            <a:gdLst>
              <a:gd name="T0" fmla="*/ 68 w 200"/>
              <a:gd name="T1" fmla="*/ 160 h 160"/>
              <a:gd name="T2" fmla="*/ 2 w 200"/>
              <a:gd name="T3" fmla="*/ 123 h 160"/>
              <a:gd name="T4" fmla="*/ 17 w 200"/>
              <a:gd name="T5" fmla="*/ 118 h 160"/>
              <a:gd name="T6" fmla="*/ 24 w 200"/>
              <a:gd name="T7" fmla="*/ 100 h 160"/>
              <a:gd name="T8" fmla="*/ 16 w 200"/>
              <a:gd name="T9" fmla="*/ 82 h 160"/>
              <a:gd name="T10" fmla="*/ 12 w 200"/>
              <a:gd name="T11" fmla="*/ 49 h 160"/>
              <a:gd name="T12" fmla="*/ 10 w 200"/>
              <a:gd name="T13" fmla="*/ 31 h 160"/>
              <a:gd name="T14" fmla="*/ 27 w 200"/>
              <a:gd name="T15" fmla="*/ 2 h 160"/>
              <a:gd name="T16" fmla="*/ 44 w 200"/>
              <a:gd name="T17" fmla="*/ 17 h 160"/>
              <a:gd name="T18" fmla="*/ 97 w 200"/>
              <a:gd name="T19" fmla="*/ 14 h 160"/>
              <a:gd name="T20" fmla="*/ 145 w 200"/>
              <a:gd name="T21" fmla="*/ 2 h 160"/>
              <a:gd name="T22" fmla="*/ 172 w 200"/>
              <a:gd name="T23" fmla="*/ 6 h 160"/>
              <a:gd name="T24" fmla="*/ 183 w 200"/>
              <a:gd name="T25" fmla="*/ 2 h 160"/>
              <a:gd name="T26" fmla="*/ 190 w 200"/>
              <a:gd name="T27" fmla="*/ 17 h 160"/>
              <a:gd name="T28" fmla="*/ 196 w 200"/>
              <a:gd name="T29" fmla="*/ 18 h 160"/>
              <a:gd name="T30" fmla="*/ 197 w 200"/>
              <a:gd name="T31" fmla="*/ 19 h 160"/>
              <a:gd name="T32" fmla="*/ 197 w 200"/>
              <a:gd name="T33" fmla="*/ 20 h 160"/>
              <a:gd name="T34" fmla="*/ 200 w 200"/>
              <a:gd name="T35" fmla="*/ 23 h 160"/>
              <a:gd name="T36" fmla="*/ 190 w 200"/>
              <a:gd name="T37" fmla="*/ 42 h 160"/>
              <a:gd name="T38" fmla="*/ 179 w 200"/>
              <a:gd name="T39" fmla="*/ 54 h 160"/>
              <a:gd name="T40" fmla="*/ 105 w 200"/>
              <a:gd name="T41" fmla="*/ 154 h 160"/>
              <a:gd name="T42" fmla="*/ 10 w 200"/>
              <a:gd name="T43" fmla="*/ 126 h 160"/>
              <a:gd name="T44" fmla="*/ 68 w 200"/>
              <a:gd name="T45" fmla="*/ 152 h 160"/>
              <a:gd name="T46" fmla="*/ 103 w 200"/>
              <a:gd name="T47" fmla="*/ 147 h 160"/>
              <a:gd name="T48" fmla="*/ 171 w 200"/>
              <a:gd name="T49" fmla="*/ 55 h 160"/>
              <a:gd name="T50" fmla="*/ 184 w 200"/>
              <a:gd name="T51" fmla="*/ 37 h 160"/>
              <a:gd name="T52" fmla="*/ 190 w 200"/>
              <a:gd name="T53" fmla="*/ 25 h 160"/>
              <a:gd name="T54" fmla="*/ 184 w 200"/>
              <a:gd name="T55" fmla="*/ 26 h 160"/>
              <a:gd name="T56" fmla="*/ 179 w 200"/>
              <a:gd name="T57" fmla="*/ 21 h 160"/>
              <a:gd name="T58" fmla="*/ 178 w 200"/>
              <a:gd name="T59" fmla="*/ 12 h 160"/>
              <a:gd name="T60" fmla="*/ 159 w 200"/>
              <a:gd name="T61" fmla="*/ 18 h 160"/>
              <a:gd name="T62" fmla="*/ 156 w 200"/>
              <a:gd name="T63" fmla="*/ 17 h 160"/>
              <a:gd name="T64" fmla="*/ 131 w 200"/>
              <a:gd name="T65" fmla="*/ 8 h 160"/>
              <a:gd name="T66" fmla="*/ 94 w 200"/>
              <a:gd name="T67" fmla="*/ 44 h 160"/>
              <a:gd name="T68" fmla="*/ 89 w 200"/>
              <a:gd name="T69" fmla="*/ 48 h 160"/>
              <a:gd name="T70" fmla="*/ 35 w 200"/>
              <a:gd name="T71" fmla="*/ 18 h 160"/>
              <a:gd name="T72" fmla="*/ 18 w 200"/>
              <a:gd name="T73" fmla="*/ 31 h 160"/>
              <a:gd name="T74" fmla="*/ 21 w 200"/>
              <a:gd name="T75" fmla="*/ 49 h 160"/>
              <a:gd name="T76" fmla="*/ 18 w 200"/>
              <a:gd name="T77" fmla="*/ 55 h 160"/>
              <a:gd name="T78" fmla="*/ 23 w 200"/>
              <a:gd name="T79" fmla="*/ 78 h 160"/>
              <a:gd name="T80" fmla="*/ 30 w 200"/>
              <a:gd name="T81" fmla="*/ 87 h 160"/>
              <a:gd name="T82" fmla="*/ 31 w 200"/>
              <a:gd name="T83" fmla="*/ 97 h 160"/>
              <a:gd name="T84" fmla="*/ 60 w 200"/>
              <a:gd name="T85" fmla="*/ 119 h 160"/>
              <a:gd name="T86" fmla="*/ 23 w 200"/>
              <a:gd name="T87" fmla="*/ 126 h 160"/>
              <a:gd name="T88" fmla="*/ 11 w 200"/>
              <a:gd name="T89" fmla="*/ 126 h 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200" h="160">
                <a:moveTo>
                  <a:pt x="68" y="160"/>
                </a:moveTo>
                <a:cubicBezTo>
                  <a:pt x="68" y="160"/>
                  <a:pt x="68" y="160"/>
                  <a:pt x="68" y="160"/>
                </a:cubicBezTo>
                <a:cubicBezTo>
                  <a:pt x="50" y="160"/>
                  <a:pt x="33" y="156"/>
                  <a:pt x="20" y="148"/>
                </a:cubicBezTo>
                <a:cubicBezTo>
                  <a:pt x="19" y="147"/>
                  <a:pt x="0" y="132"/>
                  <a:pt x="2" y="123"/>
                </a:cubicBezTo>
                <a:cubicBezTo>
                  <a:pt x="3" y="121"/>
                  <a:pt x="5" y="118"/>
                  <a:pt x="11" y="118"/>
                </a:cubicBezTo>
                <a:cubicBezTo>
                  <a:pt x="13" y="118"/>
                  <a:pt x="15" y="118"/>
                  <a:pt x="17" y="118"/>
                </a:cubicBezTo>
                <a:cubicBezTo>
                  <a:pt x="24" y="118"/>
                  <a:pt x="31" y="118"/>
                  <a:pt x="37" y="117"/>
                </a:cubicBezTo>
                <a:cubicBezTo>
                  <a:pt x="31" y="112"/>
                  <a:pt x="26" y="107"/>
                  <a:pt x="24" y="100"/>
                </a:cubicBezTo>
                <a:cubicBezTo>
                  <a:pt x="23" y="98"/>
                  <a:pt x="21" y="94"/>
                  <a:pt x="21" y="90"/>
                </a:cubicBezTo>
                <a:cubicBezTo>
                  <a:pt x="19" y="88"/>
                  <a:pt x="17" y="85"/>
                  <a:pt x="16" y="82"/>
                </a:cubicBezTo>
                <a:cubicBezTo>
                  <a:pt x="11" y="75"/>
                  <a:pt x="9" y="66"/>
                  <a:pt x="10" y="56"/>
                </a:cubicBezTo>
                <a:cubicBezTo>
                  <a:pt x="10" y="53"/>
                  <a:pt x="11" y="50"/>
                  <a:pt x="12" y="49"/>
                </a:cubicBezTo>
                <a:cubicBezTo>
                  <a:pt x="12" y="48"/>
                  <a:pt x="11" y="46"/>
                  <a:pt x="11" y="45"/>
                </a:cubicBezTo>
                <a:cubicBezTo>
                  <a:pt x="10" y="41"/>
                  <a:pt x="10" y="36"/>
                  <a:pt x="10" y="31"/>
                </a:cubicBezTo>
                <a:cubicBezTo>
                  <a:pt x="11" y="20"/>
                  <a:pt x="15" y="12"/>
                  <a:pt x="22" y="4"/>
                </a:cubicBezTo>
                <a:cubicBezTo>
                  <a:pt x="24" y="3"/>
                  <a:pt x="25" y="2"/>
                  <a:pt x="27" y="2"/>
                </a:cubicBezTo>
                <a:cubicBezTo>
                  <a:pt x="32" y="2"/>
                  <a:pt x="37" y="7"/>
                  <a:pt x="42" y="14"/>
                </a:cubicBezTo>
                <a:cubicBezTo>
                  <a:pt x="43" y="15"/>
                  <a:pt x="44" y="16"/>
                  <a:pt x="44" y="17"/>
                </a:cubicBezTo>
                <a:cubicBezTo>
                  <a:pt x="55" y="27"/>
                  <a:pt x="68" y="34"/>
                  <a:pt x="86" y="39"/>
                </a:cubicBezTo>
                <a:cubicBezTo>
                  <a:pt x="87" y="30"/>
                  <a:pt x="91" y="21"/>
                  <a:pt x="97" y="14"/>
                </a:cubicBezTo>
                <a:cubicBezTo>
                  <a:pt x="106" y="5"/>
                  <a:pt x="118" y="0"/>
                  <a:pt x="131" y="0"/>
                </a:cubicBezTo>
                <a:cubicBezTo>
                  <a:pt x="136" y="0"/>
                  <a:pt x="140" y="1"/>
                  <a:pt x="145" y="2"/>
                </a:cubicBezTo>
                <a:cubicBezTo>
                  <a:pt x="150" y="4"/>
                  <a:pt x="155" y="7"/>
                  <a:pt x="160" y="10"/>
                </a:cubicBezTo>
                <a:cubicBezTo>
                  <a:pt x="164" y="10"/>
                  <a:pt x="168" y="8"/>
                  <a:pt x="172" y="6"/>
                </a:cubicBezTo>
                <a:cubicBezTo>
                  <a:pt x="172" y="6"/>
                  <a:pt x="173" y="6"/>
                  <a:pt x="174" y="5"/>
                </a:cubicBezTo>
                <a:cubicBezTo>
                  <a:pt x="176" y="4"/>
                  <a:pt x="180" y="2"/>
                  <a:pt x="183" y="2"/>
                </a:cubicBezTo>
                <a:cubicBezTo>
                  <a:pt x="187" y="2"/>
                  <a:pt x="189" y="3"/>
                  <a:pt x="190" y="6"/>
                </a:cubicBezTo>
                <a:cubicBezTo>
                  <a:pt x="191" y="9"/>
                  <a:pt x="191" y="13"/>
                  <a:pt x="190" y="17"/>
                </a:cubicBezTo>
                <a:cubicBezTo>
                  <a:pt x="192" y="17"/>
                  <a:pt x="194" y="17"/>
                  <a:pt x="195" y="18"/>
                </a:cubicBezTo>
                <a:cubicBezTo>
                  <a:pt x="196" y="18"/>
                  <a:pt x="196" y="18"/>
                  <a:pt x="196" y="18"/>
                </a:cubicBezTo>
                <a:cubicBezTo>
                  <a:pt x="197" y="19"/>
                  <a:pt x="197" y="19"/>
                  <a:pt x="197" y="19"/>
                </a:cubicBezTo>
                <a:cubicBezTo>
                  <a:pt x="197" y="19"/>
                  <a:pt x="197" y="19"/>
                  <a:pt x="197" y="19"/>
                </a:cubicBezTo>
                <a:cubicBezTo>
                  <a:pt x="197" y="19"/>
                  <a:pt x="197" y="19"/>
                  <a:pt x="197" y="20"/>
                </a:cubicBezTo>
                <a:cubicBezTo>
                  <a:pt x="197" y="20"/>
                  <a:pt x="197" y="20"/>
                  <a:pt x="197" y="20"/>
                </a:cubicBezTo>
                <a:cubicBezTo>
                  <a:pt x="197" y="20"/>
                  <a:pt x="197" y="20"/>
                  <a:pt x="197" y="20"/>
                </a:cubicBezTo>
                <a:cubicBezTo>
                  <a:pt x="200" y="23"/>
                  <a:pt x="200" y="23"/>
                  <a:pt x="200" y="23"/>
                </a:cubicBezTo>
                <a:cubicBezTo>
                  <a:pt x="199" y="24"/>
                  <a:pt x="199" y="24"/>
                  <a:pt x="199" y="24"/>
                </a:cubicBezTo>
                <a:cubicBezTo>
                  <a:pt x="199" y="29"/>
                  <a:pt x="194" y="36"/>
                  <a:pt x="190" y="42"/>
                </a:cubicBezTo>
                <a:cubicBezTo>
                  <a:pt x="188" y="44"/>
                  <a:pt x="186" y="46"/>
                  <a:pt x="184" y="47"/>
                </a:cubicBezTo>
                <a:cubicBezTo>
                  <a:pt x="181" y="50"/>
                  <a:pt x="179" y="52"/>
                  <a:pt x="179" y="54"/>
                </a:cubicBezTo>
                <a:cubicBezTo>
                  <a:pt x="181" y="70"/>
                  <a:pt x="174" y="87"/>
                  <a:pt x="169" y="99"/>
                </a:cubicBezTo>
                <a:cubicBezTo>
                  <a:pt x="157" y="125"/>
                  <a:pt x="134" y="145"/>
                  <a:pt x="105" y="154"/>
                </a:cubicBezTo>
                <a:cubicBezTo>
                  <a:pt x="93" y="158"/>
                  <a:pt x="81" y="160"/>
                  <a:pt x="68" y="160"/>
                </a:cubicBezTo>
                <a:close/>
                <a:moveTo>
                  <a:pt x="10" y="126"/>
                </a:moveTo>
                <a:cubicBezTo>
                  <a:pt x="12" y="130"/>
                  <a:pt x="21" y="139"/>
                  <a:pt x="24" y="141"/>
                </a:cubicBezTo>
                <a:cubicBezTo>
                  <a:pt x="36" y="148"/>
                  <a:pt x="52" y="152"/>
                  <a:pt x="68" y="152"/>
                </a:cubicBezTo>
                <a:cubicBezTo>
                  <a:pt x="68" y="152"/>
                  <a:pt x="68" y="152"/>
                  <a:pt x="68" y="152"/>
                </a:cubicBezTo>
                <a:cubicBezTo>
                  <a:pt x="80" y="152"/>
                  <a:pt x="92" y="150"/>
                  <a:pt x="103" y="147"/>
                </a:cubicBezTo>
                <a:cubicBezTo>
                  <a:pt x="129" y="138"/>
                  <a:pt x="150" y="120"/>
                  <a:pt x="161" y="96"/>
                </a:cubicBezTo>
                <a:cubicBezTo>
                  <a:pt x="166" y="85"/>
                  <a:pt x="172" y="69"/>
                  <a:pt x="171" y="55"/>
                </a:cubicBezTo>
                <a:cubicBezTo>
                  <a:pt x="171" y="49"/>
                  <a:pt x="175" y="45"/>
                  <a:pt x="179" y="41"/>
                </a:cubicBezTo>
                <a:cubicBezTo>
                  <a:pt x="181" y="40"/>
                  <a:pt x="183" y="39"/>
                  <a:pt x="184" y="37"/>
                </a:cubicBezTo>
                <a:cubicBezTo>
                  <a:pt x="190" y="29"/>
                  <a:pt x="191" y="25"/>
                  <a:pt x="191" y="25"/>
                </a:cubicBezTo>
                <a:cubicBezTo>
                  <a:pt x="190" y="25"/>
                  <a:pt x="190" y="25"/>
                  <a:pt x="190" y="25"/>
                </a:cubicBezTo>
                <a:cubicBezTo>
                  <a:pt x="189" y="25"/>
                  <a:pt x="187" y="25"/>
                  <a:pt x="186" y="25"/>
                </a:cubicBezTo>
                <a:cubicBezTo>
                  <a:pt x="185" y="26"/>
                  <a:pt x="185" y="26"/>
                  <a:pt x="184" y="26"/>
                </a:cubicBezTo>
                <a:cubicBezTo>
                  <a:pt x="176" y="28"/>
                  <a:pt x="176" y="28"/>
                  <a:pt x="176" y="28"/>
                </a:cubicBezTo>
                <a:cubicBezTo>
                  <a:pt x="179" y="21"/>
                  <a:pt x="179" y="21"/>
                  <a:pt x="179" y="21"/>
                </a:cubicBezTo>
                <a:cubicBezTo>
                  <a:pt x="183" y="13"/>
                  <a:pt x="183" y="11"/>
                  <a:pt x="183" y="10"/>
                </a:cubicBezTo>
                <a:cubicBezTo>
                  <a:pt x="181" y="10"/>
                  <a:pt x="179" y="11"/>
                  <a:pt x="178" y="12"/>
                </a:cubicBezTo>
                <a:cubicBezTo>
                  <a:pt x="177" y="13"/>
                  <a:pt x="176" y="13"/>
                  <a:pt x="175" y="13"/>
                </a:cubicBezTo>
                <a:cubicBezTo>
                  <a:pt x="170" y="16"/>
                  <a:pt x="164" y="18"/>
                  <a:pt x="159" y="18"/>
                </a:cubicBezTo>
                <a:cubicBezTo>
                  <a:pt x="157" y="19"/>
                  <a:pt x="157" y="19"/>
                  <a:pt x="157" y="19"/>
                </a:cubicBezTo>
                <a:cubicBezTo>
                  <a:pt x="156" y="17"/>
                  <a:pt x="156" y="17"/>
                  <a:pt x="156" y="17"/>
                </a:cubicBezTo>
                <a:cubicBezTo>
                  <a:pt x="152" y="14"/>
                  <a:pt x="147" y="11"/>
                  <a:pt x="142" y="10"/>
                </a:cubicBezTo>
                <a:cubicBezTo>
                  <a:pt x="139" y="8"/>
                  <a:pt x="135" y="8"/>
                  <a:pt x="131" y="8"/>
                </a:cubicBezTo>
                <a:cubicBezTo>
                  <a:pt x="121" y="8"/>
                  <a:pt x="110" y="12"/>
                  <a:pt x="103" y="19"/>
                </a:cubicBezTo>
                <a:cubicBezTo>
                  <a:pt x="97" y="26"/>
                  <a:pt x="94" y="35"/>
                  <a:pt x="94" y="44"/>
                </a:cubicBezTo>
                <a:cubicBezTo>
                  <a:pt x="94" y="49"/>
                  <a:pt x="94" y="49"/>
                  <a:pt x="94" y="49"/>
                </a:cubicBezTo>
                <a:cubicBezTo>
                  <a:pt x="89" y="48"/>
                  <a:pt x="89" y="48"/>
                  <a:pt x="89" y="48"/>
                </a:cubicBezTo>
                <a:cubicBezTo>
                  <a:pt x="67" y="42"/>
                  <a:pt x="51" y="34"/>
                  <a:pt x="39" y="22"/>
                </a:cubicBezTo>
                <a:cubicBezTo>
                  <a:pt x="38" y="22"/>
                  <a:pt x="37" y="20"/>
                  <a:pt x="35" y="18"/>
                </a:cubicBezTo>
                <a:cubicBezTo>
                  <a:pt x="34" y="16"/>
                  <a:pt x="30" y="11"/>
                  <a:pt x="28" y="10"/>
                </a:cubicBezTo>
                <a:cubicBezTo>
                  <a:pt x="21" y="16"/>
                  <a:pt x="19" y="22"/>
                  <a:pt x="18" y="31"/>
                </a:cubicBezTo>
                <a:cubicBezTo>
                  <a:pt x="18" y="36"/>
                  <a:pt x="18" y="40"/>
                  <a:pt x="19" y="44"/>
                </a:cubicBezTo>
                <a:cubicBezTo>
                  <a:pt x="19" y="45"/>
                  <a:pt x="20" y="47"/>
                  <a:pt x="21" y="49"/>
                </a:cubicBezTo>
                <a:cubicBezTo>
                  <a:pt x="23" y="54"/>
                  <a:pt x="23" y="54"/>
                  <a:pt x="23" y="54"/>
                </a:cubicBezTo>
                <a:cubicBezTo>
                  <a:pt x="18" y="55"/>
                  <a:pt x="18" y="55"/>
                  <a:pt x="18" y="55"/>
                </a:cubicBezTo>
                <a:cubicBezTo>
                  <a:pt x="18" y="55"/>
                  <a:pt x="18" y="55"/>
                  <a:pt x="18" y="56"/>
                </a:cubicBezTo>
                <a:cubicBezTo>
                  <a:pt x="17" y="65"/>
                  <a:pt x="19" y="72"/>
                  <a:pt x="23" y="78"/>
                </a:cubicBezTo>
                <a:cubicBezTo>
                  <a:pt x="24" y="81"/>
                  <a:pt x="26" y="83"/>
                  <a:pt x="28" y="85"/>
                </a:cubicBezTo>
                <a:cubicBezTo>
                  <a:pt x="30" y="87"/>
                  <a:pt x="30" y="87"/>
                  <a:pt x="30" y="87"/>
                </a:cubicBezTo>
                <a:cubicBezTo>
                  <a:pt x="30" y="89"/>
                  <a:pt x="30" y="89"/>
                  <a:pt x="30" y="89"/>
                </a:cubicBezTo>
                <a:cubicBezTo>
                  <a:pt x="29" y="91"/>
                  <a:pt x="30" y="94"/>
                  <a:pt x="31" y="97"/>
                </a:cubicBezTo>
                <a:cubicBezTo>
                  <a:pt x="34" y="105"/>
                  <a:pt x="41" y="111"/>
                  <a:pt x="50" y="115"/>
                </a:cubicBezTo>
                <a:cubicBezTo>
                  <a:pt x="60" y="119"/>
                  <a:pt x="60" y="119"/>
                  <a:pt x="60" y="119"/>
                </a:cubicBezTo>
                <a:cubicBezTo>
                  <a:pt x="50" y="122"/>
                  <a:pt x="50" y="122"/>
                  <a:pt x="50" y="122"/>
                </a:cubicBezTo>
                <a:cubicBezTo>
                  <a:pt x="40" y="125"/>
                  <a:pt x="32" y="126"/>
                  <a:pt x="23" y="126"/>
                </a:cubicBezTo>
                <a:cubicBezTo>
                  <a:pt x="21" y="126"/>
                  <a:pt x="19" y="126"/>
                  <a:pt x="17" y="126"/>
                </a:cubicBezTo>
                <a:cubicBezTo>
                  <a:pt x="15" y="126"/>
                  <a:pt x="13" y="126"/>
                  <a:pt x="11" y="126"/>
                </a:cubicBezTo>
                <a:cubicBezTo>
                  <a:pt x="11" y="126"/>
                  <a:pt x="10" y="126"/>
                  <a:pt x="10" y="12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2" name="Freeform 35">
            <a:extLst>
              <a:ext uri="{FF2B5EF4-FFF2-40B4-BE49-F238E27FC236}">
                <a16:creationId xmlns:a16="http://schemas.microsoft.com/office/drawing/2014/main" xmlns="" id="{BB2AB086-9F04-4FEA-B2D3-4B59F7EB424D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1564697" y="367023"/>
            <a:ext cx="58358" cy="116716"/>
          </a:xfrm>
          <a:custGeom>
            <a:avLst/>
            <a:gdLst>
              <a:gd name="T0" fmla="*/ 60 w 88"/>
              <a:gd name="T1" fmla="*/ 176 h 176"/>
              <a:gd name="T2" fmla="*/ 16 w 88"/>
              <a:gd name="T3" fmla="*/ 176 h 176"/>
              <a:gd name="T4" fmla="*/ 16 w 88"/>
              <a:gd name="T5" fmla="*/ 92 h 176"/>
              <a:gd name="T6" fmla="*/ 0 w 88"/>
              <a:gd name="T7" fmla="*/ 92 h 176"/>
              <a:gd name="T8" fmla="*/ 0 w 88"/>
              <a:gd name="T9" fmla="*/ 56 h 176"/>
              <a:gd name="T10" fmla="*/ 16 w 88"/>
              <a:gd name="T11" fmla="*/ 56 h 176"/>
              <a:gd name="T12" fmla="*/ 17 w 88"/>
              <a:gd name="T13" fmla="*/ 39 h 176"/>
              <a:gd name="T14" fmla="*/ 57 w 88"/>
              <a:gd name="T15" fmla="*/ 0 h 176"/>
              <a:gd name="T16" fmla="*/ 88 w 88"/>
              <a:gd name="T17" fmla="*/ 0 h 176"/>
              <a:gd name="T18" fmla="*/ 88 w 88"/>
              <a:gd name="T19" fmla="*/ 37 h 176"/>
              <a:gd name="T20" fmla="*/ 64 w 88"/>
              <a:gd name="T21" fmla="*/ 37 h 176"/>
              <a:gd name="T22" fmla="*/ 60 w 88"/>
              <a:gd name="T23" fmla="*/ 40 h 176"/>
              <a:gd name="T24" fmla="*/ 60 w 88"/>
              <a:gd name="T25" fmla="*/ 56 h 176"/>
              <a:gd name="T26" fmla="*/ 84 w 88"/>
              <a:gd name="T27" fmla="*/ 56 h 176"/>
              <a:gd name="T28" fmla="*/ 85 w 88"/>
              <a:gd name="T29" fmla="*/ 92 h 176"/>
              <a:gd name="T30" fmla="*/ 60 w 88"/>
              <a:gd name="T31" fmla="*/ 92 h 176"/>
              <a:gd name="T32" fmla="*/ 60 w 88"/>
              <a:gd name="T33" fmla="*/ 176 h 176"/>
              <a:gd name="T34" fmla="*/ 24 w 88"/>
              <a:gd name="T35" fmla="*/ 168 h 176"/>
              <a:gd name="T36" fmla="*/ 52 w 88"/>
              <a:gd name="T37" fmla="*/ 168 h 176"/>
              <a:gd name="T38" fmla="*/ 53 w 88"/>
              <a:gd name="T39" fmla="*/ 84 h 176"/>
              <a:gd name="T40" fmla="*/ 77 w 88"/>
              <a:gd name="T41" fmla="*/ 84 h 176"/>
              <a:gd name="T42" fmla="*/ 76 w 88"/>
              <a:gd name="T43" fmla="*/ 64 h 176"/>
              <a:gd name="T44" fmla="*/ 52 w 88"/>
              <a:gd name="T45" fmla="*/ 64 h 176"/>
              <a:gd name="T46" fmla="*/ 53 w 88"/>
              <a:gd name="T47" fmla="*/ 41 h 176"/>
              <a:gd name="T48" fmla="*/ 64 w 88"/>
              <a:gd name="T49" fmla="*/ 29 h 176"/>
              <a:gd name="T50" fmla="*/ 79 w 88"/>
              <a:gd name="T51" fmla="*/ 29 h 176"/>
              <a:gd name="T52" fmla="*/ 79 w 88"/>
              <a:gd name="T53" fmla="*/ 8 h 176"/>
              <a:gd name="T54" fmla="*/ 57 w 88"/>
              <a:gd name="T55" fmla="*/ 8 h 176"/>
              <a:gd name="T56" fmla="*/ 25 w 88"/>
              <a:gd name="T57" fmla="*/ 39 h 176"/>
              <a:gd name="T58" fmla="*/ 24 w 88"/>
              <a:gd name="T59" fmla="*/ 64 h 176"/>
              <a:gd name="T60" fmla="*/ 8 w 88"/>
              <a:gd name="T61" fmla="*/ 64 h 176"/>
              <a:gd name="T62" fmla="*/ 8 w 88"/>
              <a:gd name="T63" fmla="*/ 84 h 176"/>
              <a:gd name="T64" fmla="*/ 24 w 88"/>
              <a:gd name="T65" fmla="*/ 84 h 176"/>
              <a:gd name="T66" fmla="*/ 24 w 88"/>
              <a:gd name="T67" fmla="*/ 168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88" h="176">
                <a:moveTo>
                  <a:pt x="60" y="176"/>
                </a:moveTo>
                <a:cubicBezTo>
                  <a:pt x="16" y="176"/>
                  <a:pt x="16" y="176"/>
                  <a:pt x="16" y="176"/>
                </a:cubicBezTo>
                <a:cubicBezTo>
                  <a:pt x="16" y="92"/>
                  <a:pt x="16" y="92"/>
                  <a:pt x="16" y="92"/>
                </a:cubicBezTo>
                <a:cubicBezTo>
                  <a:pt x="0" y="92"/>
                  <a:pt x="0" y="92"/>
                  <a:pt x="0" y="92"/>
                </a:cubicBezTo>
                <a:cubicBezTo>
                  <a:pt x="0" y="56"/>
                  <a:pt x="0" y="56"/>
                  <a:pt x="0" y="56"/>
                </a:cubicBezTo>
                <a:cubicBezTo>
                  <a:pt x="16" y="56"/>
                  <a:pt x="16" y="56"/>
                  <a:pt x="16" y="56"/>
                </a:cubicBezTo>
                <a:cubicBezTo>
                  <a:pt x="17" y="39"/>
                  <a:pt x="17" y="39"/>
                  <a:pt x="17" y="39"/>
                </a:cubicBezTo>
                <a:cubicBezTo>
                  <a:pt x="17" y="20"/>
                  <a:pt x="28" y="0"/>
                  <a:pt x="57" y="0"/>
                </a:cubicBezTo>
                <a:cubicBezTo>
                  <a:pt x="88" y="0"/>
                  <a:pt x="88" y="0"/>
                  <a:pt x="88" y="0"/>
                </a:cubicBezTo>
                <a:cubicBezTo>
                  <a:pt x="88" y="37"/>
                  <a:pt x="88" y="37"/>
                  <a:pt x="88" y="37"/>
                </a:cubicBezTo>
                <a:cubicBezTo>
                  <a:pt x="64" y="37"/>
                  <a:pt x="64" y="37"/>
                  <a:pt x="64" y="37"/>
                </a:cubicBezTo>
                <a:cubicBezTo>
                  <a:pt x="62" y="37"/>
                  <a:pt x="60" y="37"/>
                  <a:pt x="60" y="40"/>
                </a:cubicBezTo>
                <a:cubicBezTo>
                  <a:pt x="60" y="56"/>
                  <a:pt x="60" y="56"/>
                  <a:pt x="60" y="56"/>
                </a:cubicBezTo>
                <a:cubicBezTo>
                  <a:pt x="84" y="56"/>
                  <a:pt x="84" y="56"/>
                  <a:pt x="84" y="56"/>
                </a:cubicBezTo>
                <a:cubicBezTo>
                  <a:pt x="85" y="92"/>
                  <a:pt x="85" y="92"/>
                  <a:pt x="85" y="92"/>
                </a:cubicBezTo>
                <a:cubicBezTo>
                  <a:pt x="60" y="92"/>
                  <a:pt x="60" y="92"/>
                  <a:pt x="60" y="92"/>
                </a:cubicBezTo>
                <a:lnTo>
                  <a:pt x="60" y="176"/>
                </a:lnTo>
                <a:close/>
                <a:moveTo>
                  <a:pt x="24" y="168"/>
                </a:moveTo>
                <a:cubicBezTo>
                  <a:pt x="52" y="168"/>
                  <a:pt x="52" y="168"/>
                  <a:pt x="52" y="168"/>
                </a:cubicBezTo>
                <a:cubicBezTo>
                  <a:pt x="53" y="84"/>
                  <a:pt x="53" y="84"/>
                  <a:pt x="53" y="84"/>
                </a:cubicBezTo>
                <a:cubicBezTo>
                  <a:pt x="77" y="84"/>
                  <a:pt x="77" y="84"/>
                  <a:pt x="77" y="84"/>
                </a:cubicBezTo>
                <a:cubicBezTo>
                  <a:pt x="76" y="64"/>
                  <a:pt x="76" y="64"/>
                  <a:pt x="76" y="64"/>
                </a:cubicBezTo>
                <a:cubicBezTo>
                  <a:pt x="52" y="64"/>
                  <a:pt x="52" y="64"/>
                  <a:pt x="52" y="64"/>
                </a:cubicBezTo>
                <a:cubicBezTo>
                  <a:pt x="53" y="41"/>
                  <a:pt x="53" y="41"/>
                  <a:pt x="53" y="41"/>
                </a:cubicBezTo>
                <a:cubicBezTo>
                  <a:pt x="53" y="33"/>
                  <a:pt x="59" y="29"/>
                  <a:pt x="64" y="29"/>
                </a:cubicBezTo>
                <a:cubicBezTo>
                  <a:pt x="79" y="29"/>
                  <a:pt x="79" y="29"/>
                  <a:pt x="79" y="29"/>
                </a:cubicBezTo>
                <a:cubicBezTo>
                  <a:pt x="79" y="8"/>
                  <a:pt x="79" y="8"/>
                  <a:pt x="79" y="8"/>
                </a:cubicBezTo>
                <a:cubicBezTo>
                  <a:pt x="57" y="8"/>
                  <a:pt x="57" y="8"/>
                  <a:pt x="57" y="8"/>
                </a:cubicBezTo>
                <a:cubicBezTo>
                  <a:pt x="28" y="8"/>
                  <a:pt x="25" y="32"/>
                  <a:pt x="25" y="39"/>
                </a:cubicBezTo>
                <a:cubicBezTo>
                  <a:pt x="24" y="64"/>
                  <a:pt x="24" y="64"/>
                  <a:pt x="24" y="64"/>
                </a:cubicBezTo>
                <a:cubicBezTo>
                  <a:pt x="8" y="64"/>
                  <a:pt x="8" y="64"/>
                  <a:pt x="8" y="64"/>
                </a:cubicBezTo>
                <a:cubicBezTo>
                  <a:pt x="8" y="84"/>
                  <a:pt x="8" y="84"/>
                  <a:pt x="8" y="84"/>
                </a:cubicBezTo>
                <a:cubicBezTo>
                  <a:pt x="24" y="84"/>
                  <a:pt x="24" y="84"/>
                  <a:pt x="24" y="84"/>
                </a:cubicBezTo>
                <a:lnTo>
                  <a:pt x="24" y="16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3" name="Freeform 55">
            <a:extLst>
              <a:ext uri="{FF2B5EF4-FFF2-40B4-BE49-F238E27FC236}">
                <a16:creationId xmlns:a16="http://schemas.microsoft.com/office/drawing/2014/main" xmlns="" id="{1E7E2F53-B8A8-44F2-896A-6F52425A7BD6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1703340" y="367021"/>
            <a:ext cx="113778" cy="116718"/>
          </a:xfrm>
          <a:custGeom>
            <a:avLst/>
            <a:gdLst>
              <a:gd name="T0" fmla="*/ 116 w 148"/>
              <a:gd name="T1" fmla="*/ 152 h 152"/>
              <a:gd name="T2" fmla="*/ 112 w 148"/>
              <a:gd name="T3" fmla="*/ 93 h 152"/>
              <a:gd name="T4" fmla="*/ 84 w 148"/>
              <a:gd name="T5" fmla="*/ 86 h 152"/>
              <a:gd name="T6" fmla="*/ 84 w 148"/>
              <a:gd name="T7" fmla="*/ 93 h 152"/>
              <a:gd name="T8" fmla="*/ 79 w 148"/>
              <a:gd name="T9" fmla="*/ 152 h 152"/>
              <a:gd name="T10" fmla="*/ 49 w 148"/>
              <a:gd name="T11" fmla="*/ 151 h 152"/>
              <a:gd name="T12" fmla="*/ 48 w 148"/>
              <a:gd name="T13" fmla="*/ 78 h 152"/>
              <a:gd name="T14" fmla="*/ 48 w 148"/>
              <a:gd name="T15" fmla="*/ 50 h 152"/>
              <a:gd name="T16" fmla="*/ 75 w 148"/>
              <a:gd name="T17" fmla="*/ 49 h 152"/>
              <a:gd name="T18" fmla="*/ 79 w 148"/>
              <a:gd name="T19" fmla="*/ 56 h 152"/>
              <a:gd name="T20" fmla="*/ 148 w 148"/>
              <a:gd name="T21" fmla="*/ 89 h 152"/>
              <a:gd name="T22" fmla="*/ 144 w 148"/>
              <a:gd name="T23" fmla="*/ 152 h 152"/>
              <a:gd name="T24" fmla="*/ 140 w 148"/>
              <a:gd name="T25" fmla="*/ 144 h 152"/>
              <a:gd name="T26" fmla="*/ 108 w 148"/>
              <a:gd name="T27" fmla="*/ 54 h 152"/>
              <a:gd name="T28" fmla="*/ 76 w 148"/>
              <a:gd name="T29" fmla="*/ 69 h 152"/>
              <a:gd name="T30" fmla="*/ 71 w 148"/>
              <a:gd name="T31" fmla="*/ 65 h 152"/>
              <a:gd name="T32" fmla="*/ 56 w 148"/>
              <a:gd name="T33" fmla="*/ 57 h 152"/>
              <a:gd name="T34" fmla="*/ 56 w 148"/>
              <a:gd name="T35" fmla="*/ 84 h 152"/>
              <a:gd name="T36" fmla="*/ 75 w 148"/>
              <a:gd name="T37" fmla="*/ 144 h 152"/>
              <a:gd name="T38" fmla="*/ 75 w 148"/>
              <a:gd name="T39" fmla="*/ 91 h 152"/>
              <a:gd name="T40" fmla="*/ 97 w 148"/>
              <a:gd name="T41" fmla="*/ 70 h 152"/>
              <a:gd name="T42" fmla="*/ 120 w 148"/>
              <a:gd name="T43" fmla="*/ 144 h 152"/>
              <a:gd name="T44" fmla="*/ 4 w 148"/>
              <a:gd name="T45" fmla="*/ 152 h 152"/>
              <a:gd name="T46" fmla="*/ 0 w 148"/>
              <a:gd name="T47" fmla="*/ 48 h 152"/>
              <a:gd name="T48" fmla="*/ 31 w 148"/>
              <a:gd name="T49" fmla="*/ 44 h 152"/>
              <a:gd name="T50" fmla="*/ 36 w 148"/>
              <a:gd name="T51" fmla="*/ 148 h 152"/>
              <a:gd name="T52" fmla="*/ 32 w 148"/>
              <a:gd name="T53" fmla="*/ 152 h 152"/>
              <a:gd name="T54" fmla="*/ 28 w 148"/>
              <a:gd name="T55" fmla="*/ 144 h 152"/>
              <a:gd name="T56" fmla="*/ 8 w 148"/>
              <a:gd name="T57" fmla="*/ 52 h 152"/>
              <a:gd name="T58" fmla="*/ 17 w 148"/>
              <a:gd name="T59" fmla="*/ 36 h 152"/>
              <a:gd name="T60" fmla="*/ 18 w 148"/>
              <a:gd name="T61" fmla="*/ 0 h 152"/>
              <a:gd name="T62" fmla="*/ 17 w 148"/>
              <a:gd name="T63" fmla="*/ 36 h 152"/>
              <a:gd name="T64" fmla="*/ 7 w 148"/>
              <a:gd name="T65" fmla="*/ 18 h 152"/>
              <a:gd name="T66" fmla="*/ 28 w 148"/>
              <a:gd name="T67" fmla="*/ 18 h 1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48" h="152">
                <a:moveTo>
                  <a:pt x="144" y="152"/>
                </a:moveTo>
                <a:cubicBezTo>
                  <a:pt x="116" y="152"/>
                  <a:pt x="116" y="152"/>
                  <a:pt x="116" y="152"/>
                </a:cubicBezTo>
                <a:cubicBezTo>
                  <a:pt x="113" y="152"/>
                  <a:pt x="112" y="150"/>
                  <a:pt x="112" y="148"/>
                </a:cubicBezTo>
                <a:cubicBezTo>
                  <a:pt x="112" y="93"/>
                  <a:pt x="112" y="93"/>
                  <a:pt x="112" y="93"/>
                </a:cubicBezTo>
                <a:cubicBezTo>
                  <a:pt x="112" y="83"/>
                  <a:pt x="106" y="77"/>
                  <a:pt x="97" y="77"/>
                </a:cubicBezTo>
                <a:cubicBezTo>
                  <a:pt x="91" y="77"/>
                  <a:pt x="85" y="82"/>
                  <a:pt x="84" y="86"/>
                </a:cubicBezTo>
                <a:cubicBezTo>
                  <a:pt x="83" y="87"/>
                  <a:pt x="83" y="89"/>
                  <a:pt x="83" y="90"/>
                </a:cubicBezTo>
                <a:cubicBezTo>
                  <a:pt x="83" y="91"/>
                  <a:pt x="84" y="92"/>
                  <a:pt x="84" y="93"/>
                </a:cubicBezTo>
                <a:cubicBezTo>
                  <a:pt x="84" y="148"/>
                  <a:pt x="84" y="148"/>
                  <a:pt x="84" y="148"/>
                </a:cubicBezTo>
                <a:cubicBezTo>
                  <a:pt x="84" y="150"/>
                  <a:pt x="82" y="152"/>
                  <a:pt x="79" y="152"/>
                </a:cubicBezTo>
                <a:cubicBezTo>
                  <a:pt x="51" y="152"/>
                  <a:pt x="51" y="152"/>
                  <a:pt x="51" y="152"/>
                </a:cubicBezTo>
                <a:cubicBezTo>
                  <a:pt x="50" y="152"/>
                  <a:pt x="49" y="152"/>
                  <a:pt x="49" y="151"/>
                </a:cubicBezTo>
                <a:cubicBezTo>
                  <a:pt x="48" y="150"/>
                  <a:pt x="47" y="149"/>
                  <a:pt x="47" y="148"/>
                </a:cubicBezTo>
                <a:cubicBezTo>
                  <a:pt x="48" y="78"/>
                  <a:pt x="48" y="78"/>
                  <a:pt x="48" y="78"/>
                </a:cubicBezTo>
                <a:cubicBezTo>
                  <a:pt x="48" y="69"/>
                  <a:pt x="48" y="60"/>
                  <a:pt x="47" y="53"/>
                </a:cubicBezTo>
                <a:cubicBezTo>
                  <a:pt x="47" y="52"/>
                  <a:pt x="48" y="51"/>
                  <a:pt x="48" y="50"/>
                </a:cubicBezTo>
                <a:cubicBezTo>
                  <a:pt x="49" y="50"/>
                  <a:pt x="50" y="49"/>
                  <a:pt x="51" y="49"/>
                </a:cubicBezTo>
                <a:cubicBezTo>
                  <a:pt x="75" y="49"/>
                  <a:pt x="75" y="49"/>
                  <a:pt x="75" y="49"/>
                </a:cubicBezTo>
                <a:cubicBezTo>
                  <a:pt x="78" y="49"/>
                  <a:pt x="79" y="51"/>
                  <a:pt x="79" y="53"/>
                </a:cubicBezTo>
                <a:cubicBezTo>
                  <a:pt x="79" y="56"/>
                  <a:pt x="79" y="56"/>
                  <a:pt x="79" y="56"/>
                </a:cubicBezTo>
                <a:cubicBezTo>
                  <a:pt x="86" y="51"/>
                  <a:pt x="95" y="46"/>
                  <a:pt x="108" y="46"/>
                </a:cubicBezTo>
                <a:cubicBezTo>
                  <a:pt x="133" y="46"/>
                  <a:pt x="148" y="62"/>
                  <a:pt x="148" y="89"/>
                </a:cubicBezTo>
                <a:cubicBezTo>
                  <a:pt x="148" y="148"/>
                  <a:pt x="148" y="148"/>
                  <a:pt x="148" y="148"/>
                </a:cubicBezTo>
                <a:cubicBezTo>
                  <a:pt x="148" y="150"/>
                  <a:pt x="146" y="152"/>
                  <a:pt x="144" y="152"/>
                </a:cubicBezTo>
                <a:close/>
                <a:moveTo>
                  <a:pt x="120" y="144"/>
                </a:moveTo>
                <a:cubicBezTo>
                  <a:pt x="140" y="144"/>
                  <a:pt x="140" y="144"/>
                  <a:pt x="140" y="144"/>
                </a:cubicBezTo>
                <a:cubicBezTo>
                  <a:pt x="140" y="89"/>
                  <a:pt x="140" y="89"/>
                  <a:pt x="140" y="89"/>
                </a:cubicBezTo>
                <a:cubicBezTo>
                  <a:pt x="140" y="58"/>
                  <a:pt x="120" y="54"/>
                  <a:pt x="108" y="54"/>
                </a:cubicBezTo>
                <a:cubicBezTo>
                  <a:pt x="93" y="54"/>
                  <a:pt x="83" y="62"/>
                  <a:pt x="79" y="67"/>
                </a:cubicBezTo>
                <a:cubicBezTo>
                  <a:pt x="79" y="68"/>
                  <a:pt x="77" y="69"/>
                  <a:pt x="76" y="69"/>
                </a:cubicBezTo>
                <a:cubicBezTo>
                  <a:pt x="75" y="69"/>
                  <a:pt x="75" y="69"/>
                  <a:pt x="75" y="69"/>
                </a:cubicBezTo>
                <a:cubicBezTo>
                  <a:pt x="73" y="69"/>
                  <a:pt x="71" y="67"/>
                  <a:pt x="71" y="65"/>
                </a:cubicBezTo>
                <a:cubicBezTo>
                  <a:pt x="71" y="57"/>
                  <a:pt x="71" y="57"/>
                  <a:pt x="71" y="57"/>
                </a:cubicBezTo>
                <a:cubicBezTo>
                  <a:pt x="56" y="57"/>
                  <a:pt x="56" y="57"/>
                  <a:pt x="56" y="57"/>
                </a:cubicBezTo>
                <a:cubicBezTo>
                  <a:pt x="56" y="63"/>
                  <a:pt x="56" y="71"/>
                  <a:pt x="56" y="78"/>
                </a:cubicBezTo>
                <a:cubicBezTo>
                  <a:pt x="56" y="84"/>
                  <a:pt x="56" y="84"/>
                  <a:pt x="56" y="84"/>
                </a:cubicBezTo>
                <a:cubicBezTo>
                  <a:pt x="55" y="144"/>
                  <a:pt x="55" y="144"/>
                  <a:pt x="55" y="144"/>
                </a:cubicBezTo>
                <a:cubicBezTo>
                  <a:pt x="75" y="144"/>
                  <a:pt x="75" y="144"/>
                  <a:pt x="75" y="144"/>
                </a:cubicBezTo>
                <a:cubicBezTo>
                  <a:pt x="75" y="93"/>
                  <a:pt x="75" y="93"/>
                  <a:pt x="75" y="93"/>
                </a:cubicBezTo>
                <a:cubicBezTo>
                  <a:pt x="75" y="92"/>
                  <a:pt x="75" y="91"/>
                  <a:pt x="75" y="91"/>
                </a:cubicBezTo>
                <a:cubicBezTo>
                  <a:pt x="75" y="88"/>
                  <a:pt x="75" y="85"/>
                  <a:pt x="76" y="83"/>
                </a:cubicBezTo>
                <a:cubicBezTo>
                  <a:pt x="79" y="76"/>
                  <a:pt x="87" y="70"/>
                  <a:pt x="97" y="70"/>
                </a:cubicBezTo>
                <a:cubicBezTo>
                  <a:pt x="111" y="70"/>
                  <a:pt x="120" y="79"/>
                  <a:pt x="120" y="93"/>
                </a:cubicBezTo>
                <a:lnTo>
                  <a:pt x="120" y="144"/>
                </a:lnTo>
                <a:close/>
                <a:moveTo>
                  <a:pt x="32" y="152"/>
                </a:moveTo>
                <a:cubicBezTo>
                  <a:pt x="4" y="152"/>
                  <a:pt x="4" y="152"/>
                  <a:pt x="4" y="152"/>
                </a:cubicBezTo>
                <a:cubicBezTo>
                  <a:pt x="1" y="152"/>
                  <a:pt x="0" y="150"/>
                  <a:pt x="0" y="148"/>
                </a:cubicBezTo>
                <a:cubicBezTo>
                  <a:pt x="0" y="48"/>
                  <a:pt x="0" y="48"/>
                  <a:pt x="0" y="48"/>
                </a:cubicBezTo>
                <a:cubicBezTo>
                  <a:pt x="0" y="46"/>
                  <a:pt x="1" y="44"/>
                  <a:pt x="4" y="44"/>
                </a:cubicBezTo>
                <a:cubicBezTo>
                  <a:pt x="31" y="44"/>
                  <a:pt x="31" y="44"/>
                  <a:pt x="31" y="44"/>
                </a:cubicBezTo>
                <a:cubicBezTo>
                  <a:pt x="34" y="44"/>
                  <a:pt x="35" y="46"/>
                  <a:pt x="35" y="48"/>
                </a:cubicBezTo>
                <a:cubicBezTo>
                  <a:pt x="36" y="148"/>
                  <a:pt x="36" y="148"/>
                  <a:pt x="36" y="148"/>
                </a:cubicBezTo>
                <a:cubicBezTo>
                  <a:pt x="36" y="149"/>
                  <a:pt x="35" y="150"/>
                  <a:pt x="34" y="151"/>
                </a:cubicBezTo>
                <a:cubicBezTo>
                  <a:pt x="34" y="152"/>
                  <a:pt x="33" y="152"/>
                  <a:pt x="32" y="152"/>
                </a:cubicBezTo>
                <a:close/>
                <a:moveTo>
                  <a:pt x="8" y="144"/>
                </a:moveTo>
                <a:cubicBezTo>
                  <a:pt x="28" y="144"/>
                  <a:pt x="28" y="144"/>
                  <a:pt x="28" y="144"/>
                </a:cubicBezTo>
                <a:cubicBezTo>
                  <a:pt x="28" y="52"/>
                  <a:pt x="28" y="52"/>
                  <a:pt x="28" y="52"/>
                </a:cubicBezTo>
                <a:cubicBezTo>
                  <a:pt x="8" y="52"/>
                  <a:pt x="8" y="52"/>
                  <a:pt x="8" y="52"/>
                </a:cubicBezTo>
                <a:lnTo>
                  <a:pt x="8" y="144"/>
                </a:lnTo>
                <a:close/>
                <a:moveTo>
                  <a:pt x="17" y="36"/>
                </a:moveTo>
                <a:cubicBezTo>
                  <a:pt x="7" y="36"/>
                  <a:pt x="0" y="28"/>
                  <a:pt x="0" y="18"/>
                </a:cubicBezTo>
                <a:cubicBezTo>
                  <a:pt x="0" y="7"/>
                  <a:pt x="7" y="0"/>
                  <a:pt x="18" y="0"/>
                </a:cubicBezTo>
                <a:cubicBezTo>
                  <a:pt x="28" y="0"/>
                  <a:pt x="35" y="7"/>
                  <a:pt x="36" y="18"/>
                </a:cubicBezTo>
                <a:cubicBezTo>
                  <a:pt x="36" y="28"/>
                  <a:pt x="28" y="36"/>
                  <a:pt x="17" y="36"/>
                </a:cubicBezTo>
                <a:close/>
                <a:moveTo>
                  <a:pt x="18" y="8"/>
                </a:moveTo>
                <a:cubicBezTo>
                  <a:pt x="11" y="8"/>
                  <a:pt x="7" y="12"/>
                  <a:pt x="7" y="18"/>
                </a:cubicBezTo>
                <a:cubicBezTo>
                  <a:pt x="7" y="24"/>
                  <a:pt x="11" y="28"/>
                  <a:pt x="17" y="28"/>
                </a:cubicBezTo>
                <a:cubicBezTo>
                  <a:pt x="24" y="28"/>
                  <a:pt x="28" y="24"/>
                  <a:pt x="28" y="18"/>
                </a:cubicBezTo>
                <a:cubicBezTo>
                  <a:pt x="28" y="12"/>
                  <a:pt x="24" y="8"/>
                  <a:pt x="18" y="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11FE2867-AF59-42E4-B64D-1186E805B2E5}"/>
              </a:ext>
            </a:extLst>
          </p:cNvPr>
          <p:cNvSpPr txBox="1"/>
          <p:nvPr userDrawn="1"/>
        </p:nvSpPr>
        <p:spPr>
          <a:xfrm>
            <a:off x="0" y="6184900"/>
            <a:ext cx="8303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60E2A6B-A809-4840-BF14-8648BC0BDF87}" type="slidenum">
              <a:rPr lang="id-ID" sz="3200" b="1" i="0" smtClean="0">
                <a:solidFill>
                  <a:schemeClr val="bg1">
                    <a:lumMod val="85000"/>
                  </a:schemeClr>
                </a:solidFill>
                <a:latin typeface="+mj-lt"/>
                <a:ea typeface="Liberation Sans" panose="020B0604020202020204" pitchFamily="34" charset="0"/>
                <a:cs typeface="Segoe UI" panose="020B0502040204020203" pitchFamily="34" charset="0"/>
              </a:rPr>
              <a:pPr algn="ctr"/>
              <a:t>‹#›</a:t>
            </a:fld>
            <a:endParaRPr lang="id-ID" sz="4400" b="1" i="0" dirty="0">
              <a:solidFill>
                <a:schemeClr val="bg1">
                  <a:lumMod val="85000"/>
                </a:schemeClr>
              </a:solidFill>
              <a:latin typeface="+mj-lt"/>
              <a:ea typeface="Liberation Sans" panose="020B0604020202020204" pitchFamily="34" charset="0"/>
              <a:cs typeface="Segoe UI" panose="020B0502040204020203" pitchFamily="34" charset="0"/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xmlns="" id="{885CD94F-0EB3-4010-A5BB-9CEE0FC34C6B}"/>
              </a:ext>
            </a:extLst>
          </p:cNvPr>
          <p:cNvCxnSpPr>
            <a:cxnSpLocks/>
          </p:cNvCxnSpPr>
          <p:nvPr userDrawn="1"/>
        </p:nvCxnSpPr>
        <p:spPr>
          <a:xfrm flipV="1">
            <a:off x="752168" y="6387043"/>
            <a:ext cx="0" cy="198494"/>
          </a:xfrm>
          <a:prstGeom prst="line">
            <a:avLst/>
          </a:prstGeom>
          <a:ln w="38100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57BD994C-B708-4D7D-9E97-1CD61DD6CBC8}"/>
              </a:ext>
            </a:extLst>
          </p:cNvPr>
          <p:cNvSpPr txBox="1"/>
          <p:nvPr userDrawn="1"/>
        </p:nvSpPr>
        <p:spPr>
          <a:xfrm>
            <a:off x="752168" y="6341557"/>
            <a:ext cx="1573410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100" dirty="0">
                <a:solidFill>
                  <a:schemeClr val="bg1"/>
                </a:solidFill>
              </a:rPr>
              <a:t>www.yourcompany.com</a:t>
            </a:r>
          </a:p>
        </p:txBody>
      </p:sp>
    </p:spTree>
    <p:extLst>
      <p:ext uri="{BB962C8B-B14F-4D97-AF65-F5344CB8AC3E}">
        <p14:creationId xmlns:p14="http://schemas.microsoft.com/office/powerpoint/2010/main" xmlns="" val="1533595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 nodePh="1">
                                  <p:stCondLst>
                                    <p:cond delay="10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 nodePh="1">
                                  <p:stCondLst>
                                    <p:cond delay="150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</p:bld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xmlns="" id="{4F2383CB-95C6-4F54-BEC9-C8C5965D18DA}"/>
              </a:ext>
            </a:extLst>
          </p:cNvPr>
          <p:cNvSpPr/>
          <p:nvPr userDrawn="1"/>
        </p:nvSpPr>
        <p:spPr>
          <a:xfrm>
            <a:off x="5486401" y="1"/>
            <a:ext cx="6705600" cy="6857999"/>
          </a:xfrm>
          <a:custGeom>
            <a:avLst/>
            <a:gdLst>
              <a:gd name="connsiteX0" fmla="*/ 0 w 5085807"/>
              <a:gd name="connsiteY0" fmla="*/ 0 h 6857999"/>
              <a:gd name="connsiteX1" fmla="*/ 5085807 w 5085807"/>
              <a:gd name="connsiteY1" fmla="*/ 0 h 6857999"/>
              <a:gd name="connsiteX2" fmla="*/ 5085807 w 5085807"/>
              <a:gd name="connsiteY2" fmla="*/ 6857999 h 6857999"/>
              <a:gd name="connsiteX3" fmla="*/ 276188 w 5085807"/>
              <a:gd name="connsiteY3" fmla="*/ 6857999 h 6857999"/>
              <a:gd name="connsiteX4" fmla="*/ 265553 w 5085807"/>
              <a:gd name="connsiteY4" fmla="*/ 6772476 h 6857999"/>
              <a:gd name="connsiteX5" fmla="*/ 238504 w 5085807"/>
              <a:gd name="connsiteY5" fmla="*/ 6341806 h 6857999"/>
              <a:gd name="connsiteX6" fmla="*/ 680955 w 5085807"/>
              <a:gd name="connsiteY6" fmla="*/ 2212258 h 6857999"/>
              <a:gd name="connsiteX7" fmla="*/ 70741 w 5085807"/>
              <a:gd name="connsiteY7" fmla="*/ 16591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85807" h="6857999">
                <a:moveTo>
                  <a:pt x="0" y="0"/>
                </a:moveTo>
                <a:lnTo>
                  <a:pt x="5085807" y="0"/>
                </a:lnTo>
                <a:lnTo>
                  <a:pt x="5085807" y="6857999"/>
                </a:lnTo>
                <a:lnTo>
                  <a:pt x="276188" y="6857999"/>
                </a:lnTo>
                <a:lnTo>
                  <a:pt x="265553" y="6772476"/>
                </a:lnTo>
                <a:cubicBezTo>
                  <a:pt x="250027" y="6626020"/>
                  <a:pt x="240348" y="6481301"/>
                  <a:pt x="238504" y="6341806"/>
                </a:cubicBezTo>
                <a:cubicBezTo>
                  <a:pt x="223756" y="5225845"/>
                  <a:pt x="823523" y="3500284"/>
                  <a:pt x="680955" y="2212258"/>
                </a:cubicBezTo>
                <a:cubicBezTo>
                  <a:pt x="609671" y="1568245"/>
                  <a:pt x="346658" y="825910"/>
                  <a:pt x="70741" y="165919"/>
                </a:cubicBezTo>
                <a:close/>
              </a:path>
            </a:pathLst>
          </a:custGeom>
          <a:gradFill flip="none" rotWithShape="1">
            <a:gsLst>
              <a:gs pos="0">
                <a:schemeClr val="accent2"/>
              </a:gs>
              <a:gs pos="92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12">
            <a:extLst>
              <a:ext uri="{FF2B5EF4-FFF2-40B4-BE49-F238E27FC236}">
                <a16:creationId xmlns:a16="http://schemas.microsoft.com/office/drawing/2014/main" xmlns="" id="{0681D497-ED9A-4B60-B296-C5BFA1B7EB0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222252" y="805673"/>
            <a:ext cx="3669061" cy="2066619"/>
          </a:xfrm>
          <a:prstGeom prst="rect">
            <a:avLst/>
          </a:prstGeom>
          <a:noFill/>
        </p:spPr>
      </p:sp>
      <p:sp>
        <p:nvSpPr>
          <p:cNvPr id="7" name="Picture Placeholder 13">
            <a:extLst>
              <a:ext uri="{FF2B5EF4-FFF2-40B4-BE49-F238E27FC236}">
                <a16:creationId xmlns:a16="http://schemas.microsoft.com/office/drawing/2014/main" xmlns="" id="{6115B637-6669-4975-93ED-B7042DD3C6E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300686" y="3005721"/>
            <a:ext cx="3674853" cy="2066544"/>
          </a:xfrm>
          <a:prstGeom prst="rect">
            <a:avLst/>
          </a:prstGeom>
          <a:noFill/>
        </p:spPr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299278C8-4289-4612-A657-9B539AF84B87}"/>
              </a:ext>
            </a:extLst>
          </p:cNvPr>
          <p:cNvSpPr txBox="1"/>
          <p:nvPr userDrawn="1"/>
        </p:nvSpPr>
        <p:spPr>
          <a:xfrm>
            <a:off x="10340339" y="271273"/>
            <a:ext cx="981625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sz="1100" dirty="0">
                <a:solidFill>
                  <a:schemeClr val="bg1"/>
                </a:solidFill>
              </a:rPr>
              <a:t>Stay in touch!</a:t>
            </a:r>
          </a:p>
        </p:txBody>
      </p:sp>
      <p:sp>
        <p:nvSpPr>
          <p:cNvPr id="12" name="Freeform 22">
            <a:extLst>
              <a:ext uri="{FF2B5EF4-FFF2-40B4-BE49-F238E27FC236}">
                <a16:creationId xmlns:a16="http://schemas.microsoft.com/office/drawing/2014/main" xmlns="" id="{2DDBE0E6-EDD9-4342-81C1-55BC650F6438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1339437" y="372278"/>
            <a:ext cx="132666" cy="106206"/>
          </a:xfrm>
          <a:custGeom>
            <a:avLst/>
            <a:gdLst>
              <a:gd name="T0" fmla="*/ 68 w 200"/>
              <a:gd name="T1" fmla="*/ 160 h 160"/>
              <a:gd name="T2" fmla="*/ 2 w 200"/>
              <a:gd name="T3" fmla="*/ 123 h 160"/>
              <a:gd name="T4" fmla="*/ 17 w 200"/>
              <a:gd name="T5" fmla="*/ 118 h 160"/>
              <a:gd name="T6" fmla="*/ 24 w 200"/>
              <a:gd name="T7" fmla="*/ 100 h 160"/>
              <a:gd name="T8" fmla="*/ 16 w 200"/>
              <a:gd name="T9" fmla="*/ 82 h 160"/>
              <a:gd name="T10" fmla="*/ 12 w 200"/>
              <a:gd name="T11" fmla="*/ 49 h 160"/>
              <a:gd name="T12" fmla="*/ 10 w 200"/>
              <a:gd name="T13" fmla="*/ 31 h 160"/>
              <a:gd name="T14" fmla="*/ 27 w 200"/>
              <a:gd name="T15" fmla="*/ 2 h 160"/>
              <a:gd name="T16" fmla="*/ 44 w 200"/>
              <a:gd name="T17" fmla="*/ 17 h 160"/>
              <a:gd name="T18" fmla="*/ 97 w 200"/>
              <a:gd name="T19" fmla="*/ 14 h 160"/>
              <a:gd name="T20" fmla="*/ 145 w 200"/>
              <a:gd name="T21" fmla="*/ 2 h 160"/>
              <a:gd name="T22" fmla="*/ 172 w 200"/>
              <a:gd name="T23" fmla="*/ 6 h 160"/>
              <a:gd name="T24" fmla="*/ 183 w 200"/>
              <a:gd name="T25" fmla="*/ 2 h 160"/>
              <a:gd name="T26" fmla="*/ 190 w 200"/>
              <a:gd name="T27" fmla="*/ 17 h 160"/>
              <a:gd name="T28" fmla="*/ 196 w 200"/>
              <a:gd name="T29" fmla="*/ 18 h 160"/>
              <a:gd name="T30" fmla="*/ 197 w 200"/>
              <a:gd name="T31" fmla="*/ 19 h 160"/>
              <a:gd name="T32" fmla="*/ 197 w 200"/>
              <a:gd name="T33" fmla="*/ 20 h 160"/>
              <a:gd name="T34" fmla="*/ 200 w 200"/>
              <a:gd name="T35" fmla="*/ 23 h 160"/>
              <a:gd name="T36" fmla="*/ 190 w 200"/>
              <a:gd name="T37" fmla="*/ 42 h 160"/>
              <a:gd name="T38" fmla="*/ 179 w 200"/>
              <a:gd name="T39" fmla="*/ 54 h 160"/>
              <a:gd name="T40" fmla="*/ 105 w 200"/>
              <a:gd name="T41" fmla="*/ 154 h 160"/>
              <a:gd name="T42" fmla="*/ 10 w 200"/>
              <a:gd name="T43" fmla="*/ 126 h 160"/>
              <a:gd name="T44" fmla="*/ 68 w 200"/>
              <a:gd name="T45" fmla="*/ 152 h 160"/>
              <a:gd name="T46" fmla="*/ 103 w 200"/>
              <a:gd name="T47" fmla="*/ 147 h 160"/>
              <a:gd name="T48" fmla="*/ 171 w 200"/>
              <a:gd name="T49" fmla="*/ 55 h 160"/>
              <a:gd name="T50" fmla="*/ 184 w 200"/>
              <a:gd name="T51" fmla="*/ 37 h 160"/>
              <a:gd name="T52" fmla="*/ 190 w 200"/>
              <a:gd name="T53" fmla="*/ 25 h 160"/>
              <a:gd name="T54" fmla="*/ 184 w 200"/>
              <a:gd name="T55" fmla="*/ 26 h 160"/>
              <a:gd name="T56" fmla="*/ 179 w 200"/>
              <a:gd name="T57" fmla="*/ 21 h 160"/>
              <a:gd name="T58" fmla="*/ 178 w 200"/>
              <a:gd name="T59" fmla="*/ 12 h 160"/>
              <a:gd name="T60" fmla="*/ 159 w 200"/>
              <a:gd name="T61" fmla="*/ 18 h 160"/>
              <a:gd name="T62" fmla="*/ 156 w 200"/>
              <a:gd name="T63" fmla="*/ 17 h 160"/>
              <a:gd name="T64" fmla="*/ 131 w 200"/>
              <a:gd name="T65" fmla="*/ 8 h 160"/>
              <a:gd name="T66" fmla="*/ 94 w 200"/>
              <a:gd name="T67" fmla="*/ 44 h 160"/>
              <a:gd name="T68" fmla="*/ 89 w 200"/>
              <a:gd name="T69" fmla="*/ 48 h 160"/>
              <a:gd name="T70" fmla="*/ 35 w 200"/>
              <a:gd name="T71" fmla="*/ 18 h 160"/>
              <a:gd name="T72" fmla="*/ 18 w 200"/>
              <a:gd name="T73" fmla="*/ 31 h 160"/>
              <a:gd name="T74" fmla="*/ 21 w 200"/>
              <a:gd name="T75" fmla="*/ 49 h 160"/>
              <a:gd name="T76" fmla="*/ 18 w 200"/>
              <a:gd name="T77" fmla="*/ 55 h 160"/>
              <a:gd name="T78" fmla="*/ 23 w 200"/>
              <a:gd name="T79" fmla="*/ 78 h 160"/>
              <a:gd name="T80" fmla="*/ 30 w 200"/>
              <a:gd name="T81" fmla="*/ 87 h 160"/>
              <a:gd name="T82" fmla="*/ 31 w 200"/>
              <a:gd name="T83" fmla="*/ 97 h 160"/>
              <a:gd name="T84" fmla="*/ 60 w 200"/>
              <a:gd name="T85" fmla="*/ 119 h 160"/>
              <a:gd name="T86" fmla="*/ 23 w 200"/>
              <a:gd name="T87" fmla="*/ 126 h 160"/>
              <a:gd name="T88" fmla="*/ 11 w 200"/>
              <a:gd name="T89" fmla="*/ 126 h 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200" h="160">
                <a:moveTo>
                  <a:pt x="68" y="160"/>
                </a:moveTo>
                <a:cubicBezTo>
                  <a:pt x="68" y="160"/>
                  <a:pt x="68" y="160"/>
                  <a:pt x="68" y="160"/>
                </a:cubicBezTo>
                <a:cubicBezTo>
                  <a:pt x="50" y="160"/>
                  <a:pt x="33" y="156"/>
                  <a:pt x="20" y="148"/>
                </a:cubicBezTo>
                <a:cubicBezTo>
                  <a:pt x="19" y="147"/>
                  <a:pt x="0" y="132"/>
                  <a:pt x="2" y="123"/>
                </a:cubicBezTo>
                <a:cubicBezTo>
                  <a:pt x="3" y="121"/>
                  <a:pt x="5" y="118"/>
                  <a:pt x="11" y="118"/>
                </a:cubicBezTo>
                <a:cubicBezTo>
                  <a:pt x="13" y="118"/>
                  <a:pt x="15" y="118"/>
                  <a:pt x="17" y="118"/>
                </a:cubicBezTo>
                <a:cubicBezTo>
                  <a:pt x="24" y="118"/>
                  <a:pt x="31" y="118"/>
                  <a:pt x="37" y="117"/>
                </a:cubicBezTo>
                <a:cubicBezTo>
                  <a:pt x="31" y="112"/>
                  <a:pt x="26" y="107"/>
                  <a:pt x="24" y="100"/>
                </a:cubicBezTo>
                <a:cubicBezTo>
                  <a:pt x="23" y="98"/>
                  <a:pt x="21" y="94"/>
                  <a:pt x="21" y="90"/>
                </a:cubicBezTo>
                <a:cubicBezTo>
                  <a:pt x="19" y="88"/>
                  <a:pt x="17" y="85"/>
                  <a:pt x="16" y="82"/>
                </a:cubicBezTo>
                <a:cubicBezTo>
                  <a:pt x="11" y="75"/>
                  <a:pt x="9" y="66"/>
                  <a:pt x="10" y="56"/>
                </a:cubicBezTo>
                <a:cubicBezTo>
                  <a:pt x="10" y="53"/>
                  <a:pt x="11" y="50"/>
                  <a:pt x="12" y="49"/>
                </a:cubicBezTo>
                <a:cubicBezTo>
                  <a:pt x="12" y="48"/>
                  <a:pt x="11" y="46"/>
                  <a:pt x="11" y="45"/>
                </a:cubicBezTo>
                <a:cubicBezTo>
                  <a:pt x="10" y="41"/>
                  <a:pt x="10" y="36"/>
                  <a:pt x="10" y="31"/>
                </a:cubicBezTo>
                <a:cubicBezTo>
                  <a:pt x="11" y="20"/>
                  <a:pt x="15" y="12"/>
                  <a:pt x="22" y="4"/>
                </a:cubicBezTo>
                <a:cubicBezTo>
                  <a:pt x="24" y="3"/>
                  <a:pt x="25" y="2"/>
                  <a:pt x="27" y="2"/>
                </a:cubicBezTo>
                <a:cubicBezTo>
                  <a:pt x="32" y="2"/>
                  <a:pt x="37" y="7"/>
                  <a:pt x="42" y="14"/>
                </a:cubicBezTo>
                <a:cubicBezTo>
                  <a:pt x="43" y="15"/>
                  <a:pt x="44" y="16"/>
                  <a:pt x="44" y="17"/>
                </a:cubicBezTo>
                <a:cubicBezTo>
                  <a:pt x="55" y="27"/>
                  <a:pt x="68" y="34"/>
                  <a:pt x="86" y="39"/>
                </a:cubicBezTo>
                <a:cubicBezTo>
                  <a:pt x="87" y="30"/>
                  <a:pt x="91" y="21"/>
                  <a:pt x="97" y="14"/>
                </a:cubicBezTo>
                <a:cubicBezTo>
                  <a:pt x="106" y="5"/>
                  <a:pt x="118" y="0"/>
                  <a:pt x="131" y="0"/>
                </a:cubicBezTo>
                <a:cubicBezTo>
                  <a:pt x="136" y="0"/>
                  <a:pt x="140" y="1"/>
                  <a:pt x="145" y="2"/>
                </a:cubicBezTo>
                <a:cubicBezTo>
                  <a:pt x="150" y="4"/>
                  <a:pt x="155" y="7"/>
                  <a:pt x="160" y="10"/>
                </a:cubicBezTo>
                <a:cubicBezTo>
                  <a:pt x="164" y="10"/>
                  <a:pt x="168" y="8"/>
                  <a:pt x="172" y="6"/>
                </a:cubicBezTo>
                <a:cubicBezTo>
                  <a:pt x="172" y="6"/>
                  <a:pt x="173" y="6"/>
                  <a:pt x="174" y="5"/>
                </a:cubicBezTo>
                <a:cubicBezTo>
                  <a:pt x="176" y="4"/>
                  <a:pt x="180" y="2"/>
                  <a:pt x="183" y="2"/>
                </a:cubicBezTo>
                <a:cubicBezTo>
                  <a:pt x="187" y="2"/>
                  <a:pt x="189" y="3"/>
                  <a:pt x="190" y="6"/>
                </a:cubicBezTo>
                <a:cubicBezTo>
                  <a:pt x="191" y="9"/>
                  <a:pt x="191" y="13"/>
                  <a:pt x="190" y="17"/>
                </a:cubicBezTo>
                <a:cubicBezTo>
                  <a:pt x="192" y="17"/>
                  <a:pt x="194" y="17"/>
                  <a:pt x="195" y="18"/>
                </a:cubicBezTo>
                <a:cubicBezTo>
                  <a:pt x="196" y="18"/>
                  <a:pt x="196" y="18"/>
                  <a:pt x="196" y="18"/>
                </a:cubicBezTo>
                <a:cubicBezTo>
                  <a:pt x="197" y="19"/>
                  <a:pt x="197" y="19"/>
                  <a:pt x="197" y="19"/>
                </a:cubicBezTo>
                <a:cubicBezTo>
                  <a:pt x="197" y="19"/>
                  <a:pt x="197" y="19"/>
                  <a:pt x="197" y="19"/>
                </a:cubicBezTo>
                <a:cubicBezTo>
                  <a:pt x="197" y="19"/>
                  <a:pt x="197" y="19"/>
                  <a:pt x="197" y="20"/>
                </a:cubicBezTo>
                <a:cubicBezTo>
                  <a:pt x="197" y="20"/>
                  <a:pt x="197" y="20"/>
                  <a:pt x="197" y="20"/>
                </a:cubicBezTo>
                <a:cubicBezTo>
                  <a:pt x="197" y="20"/>
                  <a:pt x="197" y="20"/>
                  <a:pt x="197" y="20"/>
                </a:cubicBezTo>
                <a:cubicBezTo>
                  <a:pt x="200" y="23"/>
                  <a:pt x="200" y="23"/>
                  <a:pt x="200" y="23"/>
                </a:cubicBezTo>
                <a:cubicBezTo>
                  <a:pt x="199" y="24"/>
                  <a:pt x="199" y="24"/>
                  <a:pt x="199" y="24"/>
                </a:cubicBezTo>
                <a:cubicBezTo>
                  <a:pt x="199" y="29"/>
                  <a:pt x="194" y="36"/>
                  <a:pt x="190" y="42"/>
                </a:cubicBezTo>
                <a:cubicBezTo>
                  <a:pt x="188" y="44"/>
                  <a:pt x="186" y="46"/>
                  <a:pt x="184" y="47"/>
                </a:cubicBezTo>
                <a:cubicBezTo>
                  <a:pt x="181" y="50"/>
                  <a:pt x="179" y="52"/>
                  <a:pt x="179" y="54"/>
                </a:cubicBezTo>
                <a:cubicBezTo>
                  <a:pt x="181" y="70"/>
                  <a:pt x="174" y="87"/>
                  <a:pt x="169" y="99"/>
                </a:cubicBezTo>
                <a:cubicBezTo>
                  <a:pt x="157" y="125"/>
                  <a:pt x="134" y="145"/>
                  <a:pt x="105" y="154"/>
                </a:cubicBezTo>
                <a:cubicBezTo>
                  <a:pt x="93" y="158"/>
                  <a:pt x="81" y="160"/>
                  <a:pt x="68" y="160"/>
                </a:cubicBezTo>
                <a:close/>
                <a:moveTo>
                  <a:pt x="10" y="126"/>
                </a:moveTo>
                <a:cubicBezTo>
                  <a:pt x="12" y="130"/>
                  <a:pt x="21" y="139"/>
                  <a:pt x="24" y="141"/>
                </a:cubicBezTo>
                <a:cubicBezTo>
                  <a:pt x="36" y="148"/>
                  <a:pt x="52" y="152"/>
                  <a:pt x="68" y="152"/>
                </a:cubicBezTo>
                <a:cubicBezTo>
                  <a:pt x="68" y="152"/>
                  <a:pt x="68" y="152"/>
                  <a:pt x="68" y="152"/>
                </a:cubicBezTo>
                <a:cubicBezTo>
                  <a:pt x="80" y="152"/>
                  <a:pt x="92" y="150"/>
                  <a:pt x="103" y="147"/>
                </a:cubicBezTo>
                <a:cubicBezTo>
                  <a:pt x="129" y="138"/>
                  <a:pt x="150" y="120"/>
                  <a:pt x="161" y="96"/>
                </a:cubicBezTo>
                <a:cubicBezTo>
                  <a:pt x="166" y="85"/>
                  <a:pt x="172" y="69"/>
                  <a:pt x="171" y="55"/>
                </a:cubicBezTo>
                <a:cubicBezTo>
                  <a:pt x="171" y="49"/>
                  <a:pt x="175" y="45"/>
                  <a:pt x="179" y="41"/>
                </a:cubicBezTo>
                <a:cubicBezTo>
                  <a:pt x="181" y="40"/>
                  <a:pt x="183" y="39"/>
                  <a:pt x="184" y="37"/>
                </a:cubicBezTo>
                <a:cubicBezTo>
                  <a:pt x="190" y="29"/>
                  <a:pt x="191" y="25"/>
                  <a:pt x="191" y="25"/>
                </a:cubicBezTo>
                <a:cubicBezTo>
                  <a:pt x="190" y="25"/>
                  <a:pt x="190" y="25"/>
                  <a:pt x="190" y="25"/>
                </a:cubicBezTo>
                <a:cubicBezTo>
                  <a:pt x="189" y="25"/>
                  <a:pt x="187" y="25"/>
                  <a:pt x="186" y="25"/>
                </a:cubicBezTo>
                <a:cubicBezTo>
                  <a:pt x="185" y="26"/>
                  <a:pt x="185" y="26"/>
                  <a:pt x="184" y="26"/>
                </a:cubicBezTo>
                <a:cubicBezTo>
                  <a:pt x="176" y="28"/>
                  <a:pt x="176" y="28"/>
                  <a:pt x="176" y="28"/>
                </a:cubicBezTo>
                <a:cubicBezTo>
                  <a:pt x="179" y="21"/>
                  <a:pt x="179" y="21"/>
                  <a:pt x="179" y="21"/>
                </a:cubicBezTo>
                <a:cubicBezTo>
                  <a:pt x="183" y="13"/>
                  <a:pt x="183" y="11"/>
                  <a:pt x="183" y="10"/>
                </a:cubicBezTo>
                <a:cubicBezTo>
                  <a:pt x="181" y="10"/>
                  <a:pt x="179" y="11"/>
                  <a:pt x="178" y="12"/>
                </a:cubicBezTo>
                <a:cubicBezTo>
                  <a:pt x="177" y="13"/>
                  <a:pt x="176" y="13"/>
                  <a:pt x="175" y="13"/>
                </a:cubicBezTo>
                <a:cubicBezTo>
                  <a:pt x="170" y="16"/>
                  <a:pt x="164" y="18"/>
                  <a:pt x="159" y="18"/>
                </a:cubicBezTo>
                <a:cubicBezTo>
                  <a:pt x="157" y="19"/>
                  <a:pt x="157" y="19"/>
                  <a:pt x="157" y="19"/>
                </a:cubicBezTo>
                <a:cubicBezTo>
                  <a:pt x="156" y="17"/>
                  <a:pt x="156" y="17"/>
                  <a:pt x="156" y="17"/>
                </a:cubicBezTo>
                <a:cubicBezTo>
                  <a:pt x="152" y="14"/>
                  <a:pt x="147" y="11"/>
                  <a:pt x="142" y="10"/>
                </a:cubicBezTo>
                <a:cubicBezTo>
                  <a:pt x="139" y="8"/>
                  <a:pt x="135" y="8"/>
                  <a:pt x="131" y="8"/>
                </a:cubicBezTo>
                <a:cubicBezTo>
                  <a:pt x="121" y="8"/>
                  <a:pt x="110" y="12"/>
                  <a:pt x="103" y="19"/>
                </a:cubicBezTo>
                <a:cubicBezTo>
                  <a:pt x="97" y="26"/>
                  <a:pt x="94" y="35"/>
                  <a:pt x="94" y="44"/>
                </a:cubicBezTo>
                <a:cubicBezTo>
                  <a:pt x="94" y="49"/>
                  <a:pt x="94" y="49"/>
                  <a:pt x="94" y="49"/>
                </a:cubicBezTo>
                <a:cubicBezTo>
                  <a:pt x="89" y="48"/>
                  <a:pt x="89" y="48"/>
                  <a:pt x="89" y="48"/>
                </a:cubicBezTo>
                <a:cubicBezTo>
                  <a:pt x="67" y="42"/>
                  <a:pt x="51" y="34"/>
                  <a:pt x="39" y="22"/>
                </a:cubicBezTo>
                <a:cubicBezTo>
                  <a:pt x="38" y="22"/>
                  <a:pt x="37" y="20"/>
                  <a:pt x="35" y="18"/>
                </a:cubicBezTo>
                <a:cubicBezTo>
                  <a:pt x="34" y="16"/>
                  <a:pt x="30" y="11"/>
                  <a:pt x="28" y="10"/>
                </a:cubicBezTo>
                <a:cubicBezTo>
                  <a:pt x="21" y="16"/>
                  <a:pt x="19" y="22"/>
                  <a:pt x="18" y="31"/>
                </a:cubicBezTo>
                <a:cubicBezTo>
                  <a:pt x="18" y="36"/>
                  <a:pt x="18" y="40"/>
                  <a:pt x="19" y="44"/>
                </a:cubicBezTo>
                <a:cubicBezTo>
                  <a:pt x="19" y="45"/>
                  <a:pt x="20" y="47"/>
                  <a:pt x="21" y="49"/>
                </a:cubicBezTo>
                <a:cubicBezTo>
                  <a:pt x="23" y="54"/>
                  <a:pt x="23" y="54"/>
                  <a:pt x="23" y="54"/>
                </a:cubicBezTo>
                <a:cubicBezTo>
                  <a:pt x="18" y="55"/>
                  <a:pt x="18" y="55"/>
                  <a:pt x="18" y="55"/>
                </a:cubicBezTo>
                <a:cubicBezTo>
                  <a:pt x="18" y="55"/>
                  <a:pt x="18" y="55"/>
                  <a:pt x="18" y="56"/>
                </a:cubicBezTo>
                <a:cubicBezTo>
                  <a:pt x="17" y="65"/>
                  <a:pt x="19" y="72"/>
                  <a:pt x="23" y="78"/>
                </a:cubicBezTo>
                <a:cubicBezTo>
                  <a:pt x="24" y="81"/>
                  <a:pt x="26" y="83"/>
                  <a:pt x="28" y="85"/>
                </a:cubicBezTo>
                <a:cubicBezTo>
                  <a:pt x="30" y="87"/>
                  <a:pt x="30" y="87"/>
                  <a:pt x="30" y="87"/>
                </a:cubicBezTo>
                <a:cubicBezTo>
                  <a:pt x="30" y="89"/>
                  <a:pt x="30" y="89"/>
                  <a:pt x="30" y="89"/>
                </a:cubicBezTo>
                <a:cubicBezTo>
                  <a:pt x="29" y="91"/>
                  <a:pt x="30" y="94"/>
                  <a:pt x="31" y="97"/>
                </a:cubicBezTo>
                <a:cubicBezTo>
                  <a:pt x="34" y="105"/>
                  <a:pt x="41" y="111"/>
                  <a:pt x="50" y="115"/>
                </a:cubicBezTo>
                <a:cubicBezTo>
                  <a:pt x="60" y="119"/>
                  <a:pt x="60" y="119"/>
                  <a:pt x="60" y="119"/>
                </a:cubicBezTo>
                <a:cubicBezTo>
                  <a:pt x="50" y="122"/>
                  <a:pt x="50" y="122"/>
                  <a:pt x="50" y="122"/>
                </a:cubicBezTo>
                <a:cubicBezTo>
                  <a:pt x="40" y="125"/>
                  <a:pt x="32" y="126"/>
                  <a:pt x="23" y="126"/>
                </a:cubicBezTo>
                <a:cubicBezTo>
                  <a:pt x="21" y="126"/>
                  <a:pt x="19" y="126"/>
                  <a:pt x="17" y="126"/>
                </a:cubicBezTo>
                <a:cubicBezTo>
                  <a:pt x="15" y="126"/>
                  <a:pt x="13" y="126"/>
                  <a:pt x="11" y="126"/>
                </a:cubicBezTo>
                <a:cubicBezTo>
                  <a:pt x="11" y="126"/>
                  <a:pt x="10" y="126"/>
                  <a:pt x="10" y="12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13" name="Freeform 35">
            <a:extLst>
              <a:ext uri="{FF2B5EF4-FFF2-40B4-BE49-F238E27FC236}">
                <a16:creationId xmlns:a16="http://schemas.microsoft.com/office/drawing/2014/main" xmlns="" id="{6C73C421-907C-48A3-A049-2088293903CD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1564697" y="367023"/>
            <a:ext cx="58358" cy="116716"/>
          </a:xfrm>
          <a:custGeom>
            <a:avLst/>
            <a:gdLst>
              <a:gd name="T0" fmla="*/ 60 w 88"/>
              <a:gd name="T1" fmla="*/ 176 h 176"/>
              <a:gd name="T2" fmla="*/ 16 w 88"/>
              <a:gd name="T3" fmla="*/ 176 h 176"/>
              <a:gd name="T4" fmla="*/ 16 w 88"/>
              <a:gd name="T5" fmla="*/ 92 h 176"/>
              <a:gd name="T6" fmla="*/ 0 w 88"/>
              <a:gd name="T7" fmla="*/ 92 h 176"/>
              <a:gd name="T8" fmla="*/ 0 w 88"/>
              <a:gd name="T9" fmla="*/ 56 h 176"/>
              <a:gd name="T10" fmla="*/ 16 w 88"/>
              <a:gd name="T11" fmla="*/ 56 h 176"/>
              <a:gd name="T12" fmla="*/ 17 w 88"/>
              <a:gd name="T13" fmla="*/ 39 h 176"/>
              <a:gd name="T14" fmla="*/ 57 w 88"/>
              <a:gd name="T15" fmla="*/ 0 h 176"/>
              <a:gd name="T16" fmla="*/ 88 w 88"/>
              <a:gd name="T17" fmla="*/ 0 h 176"/>
              <a:gd name="T18" fmla="*/ 88 w 88"/>
              <a:gd name="T19" fmla="*/ 37 h 176"/>
              <a:gd name="T20" fmla="*/ 64 w 88"/>
              <a:gd name="T21" fmla="*/ 37 h 176"/>
              <a:gd name="T22" fmla="*/ 60 w 88"/>
              <a:gd name="T23" fmla="*/ 40 h 176"/>
              <a:gd name="T24" fmla="*/ 60 w 88"/>
              <a:gd name="T25" fmla="*/ 56 h 176"/>
              <a:gd name="T26" fmla="*/ 84 w 88"/>
              <a:gd name="T27" fmla="*/ 56 h 176"/>
              <a:gd name="T28" fmla="*/ 85 w 88"/>
              <a:gd name="T29" fmla="*/ 92 h 176"/>
              <a:gd name="T30" fmla="*/ 60 w 88"/>
              <a:gd name="T31" fmla="*/ 92 h 176"/>
              <a:gd name="T32" fmla="*/ 60 w 88"/>
              <a:gd name="T33" fmla="*/ 176 h 176"/>
              <a:gd name="T34" fmla="*/ 24 w 88"/>
              <a:gd name="T35" fmla="*/ 168 h 176"/>
              <a:gd name="T36" fmla="*/ 52 w 88"/>
              <a:gd name="T37" fmla="*/ 168 h 176"/>
              <a:gd name="T38" fmla="*/ 53 w 88"/>
              <a:gd name="T39" fmla="*/ 84 h 176"/>
              <a:gd name="T40" fmla="*/ 77 w 88"/>
              <a:gd name="T41" fmla="*/ 84 h 176"/>
              <a:gd name="T42" fmla="*/ 76 w 88"/>
              <a:gd name="T43" fmla="*/ 64 h 176"/>
              <a:gd name="T44" fmla="*/ 52 w 88"/>
              <a:gd name="T45" fmla="*/ 64 h 176"/>
              <a:gd name="T46" fmla="*/ 53 w 88"/>
              <a:gd name="T47" fmla="*/ 41 h 176"/>
              <a:gd name="T48" fmla="*/ 64 w 88"/>
              <a:gd name="T49" fmla="*/ 29 h 176"/>
              <a:gd name="T50" fmla="*/ 79 w 88"/>
              <a:gd name="T51" fmla="*/ 29 h 176"/>
              <a:gd name="T52" fmla="*/ 79 w 88"/>
              <a:gd name="T53" fmla="*/ 8 h 176"/>
              <a:gd name="T54" fmla="*/ 57 w 88"/>
              <a:gd name="T55" fmla="*/ 8 h 176"/>
              <a:gd name="T56" fmla="*/ 25 w 88"/>
              <a:gd name="T57" fmla="*/ 39 h 176"/>
              <a:gd name="T58" fmla="*/ 24 w 88"/>
              <a:gd name="T59" fmla="*/ 64 h 176"/>
              <a:gd name="T60" fmla="*/ 8 w 88"/>
              <a:gd name="T61" fmla="*/ 64 h 176"/>
              <a:gd name="T62" fmla="*/ 8 w 88"/>
              <a:gd name="T63" fmla="*/ 84 h 176"/>
              <a:gd name="T64" fmla="*/ 24 w 88"/>
              <a:gd name="T65" fmla="*/ 84 h 176"/>
              <a:gd name="T66" fmla="*/ 24 w 88"/>
              <a:gd name="T67" fmla="*/ 168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88" h="176">
                <a:moveTo>
                  <a:pt x="60" y="176"/>
                </a:moveTo>
                <a:cubicBezTo>
                  <a:pt x="16" y="176"/>
                  <a:pt x="16" y="176"/>
                  <a:pt x="16" y="176"/>
                </a:cubicBezTo>
                <a:cubicBezTo>
                  <a:pt x="16" y="92"/>
                  <a:pt x="16" y="92"/>
                  <a:pt x="16" y="92"/>
                </a:cubicBezTo>
                <a:cubicBezTo>
                  <a:pt x="0" y="92"/>
                  <a:pt x="0" y="92"/>
                  <a:pt x="0" y="92"/>
                </a:cubicBezTo>
                <a:cubicBezTo>
                  <a:pt x="0" y="56"/>
                  <a:pt x="0" y="56"/>
                  <a:pt x="0" y="56"/>
                </a:cubicBezTo>
                <a:cubicBezTo>
                  <a:pt x="16" y="56"/>
                  <a:pt x="16" y="56"/>
                  <a:pt x="16" y="56"/>
                </a:cubicBezTo>
                <a:cubicBezTo>
                  <a:pt x="17" y="39"/>
                  <a:pt x="17" y="39"/>
                  <a:pt x="17" y="39"/>
                </a:cubicBezTo>
                <a:cubicBezTo>
                  <a:pt x="17" y="20"/>
                  <a:pt x="28" y="0"/>
                  <a:pt x="57" y="0"/>
                </a:cubicBezTo>
                <a:cubicBezTo>
                  <a:pt x="88" y="0"/>
                  <a:pt x="88" y="0"/>
                  <a:pt x="88" y="0"/>
                </a:cubicBezTo>
                <a:cubicBezTo>
                  <a:pt x="88" y="37"/>
                  <a:pt x="88" y="37"/>
                  <a:pt x="88" y="37"/>
                </a:cubicBezTo>
                <a:cubicBezTo>
                  <a:pt x="64" y="37"/>
                  <a:pt x="64" y="37"/>
                  <a:pt x="64" y="37"/>
                </a:cubicBezTo>
                <a:cubicBezTo>
                  <a:pt x="62" y="37"/>
                  <a:pt x="60" y="37"/>
                  <a:pt x="60" y="40"/>
                </a:cubicBezTo>
                <a:cubicBezTo>
                  <a:pt x="60" y="56"/>
                  <a:pt x="60" y="56"/>
                  <a:pt x="60" y="56"/>
                </a:cubicBezTo>
                <a:cubicBezTo>
                  <a:pt x="84" y="56"/>
                  <a:pt x="84" y="56"/>
                  <a:pt x="84" y="56"/>
                </a:cubicBezTo>
                <a:cubicBezTo>
                  <a:pt x="85" y="92"/>
                  <a:pt x="85" y="92"/>
                  <a:pt x="85" y="92"/>
                </a:cubicBezTo>
                <a:cubicBezTo>
                  <a:pt x="60" y="92"/>
                  <a:pt x="60" y="92"/>
                  <a:pt x="60" y="92"/>
                </a:cubicBezTo>
                <a:lnTo>
                  <a:pt x="60" y="176"/>
                </a:lnTo>
                <a:close/>
                <a:moveTo>
                  <a:pt x="24" y="168"/>
                </a:moveTo>
                <a:cubicBezTo>
                  <a:pt x="52" y="168"/>
                  <a:pt x="52" y="168"/>
                  <a:pt x="52" y="168"/>
                </a:cubicBezTo>
                <a:cubicBezTo>
                  <a:pt x="53" y="84"/>
                  <a:pt x="53" y="84"/>
                  <a:pt x="53" y="84"/>
                </a:cubicBezTo>
                <a:cubicBezTo>
                  <a:pt x="77" y="84"/>
                  <a:pt x="77" y="84"/>
                  <a:pt x="77" y="84"/>
                </a:cubicBezTo>
                <a:cubicBezTo>
                  <a:pt x="76" y="64"/>
                  <a:pt x="76" y="64"/>
                  <a:pt x="76" y="64"/>
                </a:cubicBezTo>
                <a:cubicBezTo>
                  <a:pt x="52" y="64"/>
                  <a:pt x="52" y="64"/>
                  <a:pt x="52" y="64"/>
                </a:cubicBezTo>
                <a:cubicBezTo>
                  <a:pt x="53" y="41"/>
                  <a:pt x="53" y="41"/>
                  <a:pt x="53" y="41"/>
                </a:cubicBezTo>
                <a:cubicBezTo>
                  <a:pt x="53" y="33"/>
                  <a:pt x="59" y="29"/>
                  <a:pt x="64" y="29"/>
                </a:cubicBezTo>
                <a:cubicBezTo>
                  <a:pt x="79" y="29"/>
                  <a:pt x="79" y="29"/>
                  <a:pt x="79" y="29"/>
                </a:cubicBezTo>
                <a:cubicBezTo>
                  <a:pt x="79" y="8"/>
                  <a:pt x="79" y="8"/>
                  <a:pt x="79" y="8"/>
                </a:cubicBezTo>
                <a:cubicBezTo>
                  <a:pt x="57" y="8"/>
                  <a:pt x="57" y="8"/>
                  <a:pt x="57" y="8"/>
                </a:cubicBezTo>
                <a:cubicBezTo>
                  <a:pt x="28" y="8"/>
                  <a:pt x="25" y="32"/>
                  <a:pt x="25" y="39"/>
                </a:cubicBezTo>
                <a:cubicBezTo>
                  <a:pt x="24" y="64"/>
                  <a:pt x="24" y="64"/>
                  <a:pt x="24" y="64"/>
                </a:cubicBezTo>
                <a:cubicBezTo>
                  <a:pt x="8" y="64"/>
                  <a:pt x="8" y="64"/>
                  <a:pt x="8" y="64"/>
                </a:cubicBezTo>
                <a:cubicBezTo>
                  <a:pt x="8" y="84"/>
                  <a:pt x="8" y="84"/>
                  <a:pt x="8" y="84"/>
                </a:cubicBezTo>
                <a:cubicBezTo>
                  <a:pt x="24" y="84"/>
                  <a:pt x="24" y="84"/>
                  <a:pt x="24" y="84"/>
                </a:cubicBezTo>
                <a:lnTo>
                  <a:pt x="24" y="16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14" name="Freeform 55">
            <a:extLst>
              <a:ext uri="{FF2B5EF4-FFF2-40B4-BE49-F238E27FC236}">
                <a16:creationId xmlns:a16="http://schemas.microsoft.com/office/drawing/2014/main" xmlns="" id="{5323F1FC-304E-4AFB-B3B1-E5D9E94009F9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1703340" y="367021"/>
            <a:ext cx="113778" cy="116718"/>
          </a:xfrm>
          <a:custGeom>
            <a:avLst/>
            <a:gdLst>
              <a:gd name="T0" fmla="*/ 116 w 148"/>
              <a:gd name="T1" fmla="*/ 152 h 152"/>
              <a:gd name="T2" fmla="*/ 112 w 148"/>
              <a:gd name="T3" fmla="*/ 93 h 152"/>
              <a:gd name="T4" fmla="*/ 84 w 148"/>
              <a:gd name="T5" fmla="*/ 86 h 152"/>
              <a:gd name="T6" fmla="*/ 84 w 148"/>
              <a:gd name="T7" fmla="*/ 93 h 152"/>
              <a:gd name="T8" fmla="*/ 79 w 148"/>
              <a:gd name="T9" fmla="*/ 152 h 152"/>
              <a:gd name="T10" fmla="*/ 49 w 148"/>
              <a:gd name="T11" fmla="*/ 151 h 152"/>
              <a:gd name="T12" fmla="*/ 48 w 148"/>
              <a:gd name="T13" fmla="*/ 78 h 152"/>
              <a:gd name="T14" fmla="*/ 48 w 148"/>
              <a:gd name="T15" fmla="*/ 50 h 152"/>
              <a:gd name="T16" fmla="*/ 75 w 148"/>
              <a:gd name="T17" fmla="*/ 49 h 152"/>
              <a:gd name="T18" fmla="*/ 79 w 148"/>
              <a:gd name="T19" fmla="*/ 56 h 152"/>
              <a:gd name="T20" fmla="*/ 148 w 148"/>
              <a:gd name="T21" fmla="*/ 89 h 152"/>
              <a:gd name="T22" fmla="*/ 144 w 148"/>
              <a:gd name="T23" fmla="*/ 152 h 152"/>
              <a:gd name="T24" fmla="*/ 140 w 148"/>
              <a:gd name="T25" fmla="*/ 144 h 152"/>
              <a:gd name="T26" fmla="*/ 108 w 148"/>
              <a:gd name="T27" fmla="*/ 54 h 152"/>
              <a:gd name="T28" fmla="*/ 76 w 148"/>
              <a:gd name="T29" fmla="*/ 69 h 152"/>
              <a:gd name="T30" fmla="*/ 71 w 148"/>
              <a:gd name="T31" fmla="*/ 65 h 152"/>
              <a:gd name="T32" fmla="*/ 56 w 148"/>
              <a:gd name="T33" fmla="*/ 57 h 152"/>
              <a:gd name="T34" fmla="*/ 56 w 148"/>
              <a:gd name="T35" fmla="*/ 84 h 152"/>
              <a:gd name="T36" fmla="*/ 75 w 148"/>
              <a:gd name="T37" fmla="*/ 144 h 152"/>
              <a:gd name="T38" fmla="*/ 75 w 148"/>
              <a:gd name="T39" fmla="*/ 91 h 152"/>
              <a:gd name="T40" fmla="*/ 97 w 148"/>
              <a:gd name="T41" fmla="*/ 70 h 152"/>
              <a:gd name="T42" fmla="*/ 120 w 148"/>
              <a:gd name="T43" fmla="*/ 144 h 152"/>
              <a:gd name="T44" fmla="*/ 4 w 148"/>
              <a:gd name="T45" fmla="*/ 152 h 152"/>
              <a:gd name="T46" fmla="*/ 0 w 148"/>
              <a:gd name="T47" fmla="*/ 48 h 152"/>
              <a:gd name="T48" fmla="*/ 31 w 148"/>
              <a:gd name="T49" fmla="*/ 44 h 152"/>
              <a:gd name="T50" fmla="*/ 36 w 148"/>
              <a:gd name="T51" fmla="*/ 148 h 152"/>
              <a:gd name="T52" fmla="*/ 32 w 148"/>
              <a:gd name="T53" fmla="*/ 152 h 152"/>
              <a:gd name="T54" fmla="*/ 28 w 148"/>
              <a:gd name="T55" fmla="*/ 144 h 152"/>
              <a:gd name="T56" fmla="*/ 8 w 148"/>
              <a:gd name="T57" fmla="*/ 52 h 152"/>
              <a:gd name="T58" fmla="*/ 17 w 148"/>
              <a:gd name="T59" fmla="*/ 36 h 152"/>
              <a:gd name="T60" fmla="*/ 18 w 148"/>
              <a:gd name="T61" fmla="*/ 0 h 152"/>
              <a:gd name="T62" fmla="*/ 17 w 148"/>
              <a:gd name="T63" fmla="*/ 36 h 152"/>
              <a:gd name="T64" fmla="*/ 7 w 148"/>
              <a:gd name="T65" fmla="*/ 18 h 152"/>
              <a:gd name="T66" fmla="*/ 28 w 148"/>
              <a:gd name="T67" fmla="*/ 18 h 1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48" h="152">
                <a:moveTo>
                  <a:pt x="144" y="152"/>
                </a:moveTo>
                <a:cubicBezTo>
                  <a:pt x="116" y="152"/>
                  <a:pt x="116" y="152"/>
                  <a:pt x="116" y="152"/>
                </a:cubicBezTo>
                <a:cubicBezTo>
                  <a:pt x="113" y="152"/>
                  <a:pt x="112" y="150"/>
                  <a:pt x="112" y="148"/>
                </a:cubicBezTo>
                <a:cubicBezTo>
                  <a:pt x="112" y="93"/>
                  <a:pt x="112" y="93"/>
                  <a:pt x="112" y="93"/>
                </a:cubicBezTo>
                <a:cubicBezTo>
                  <a:pt x="112" y="83"/>
                  <a:pt x="106" y="77"/>
                  <a:pt x="97" y="77"/>
                </a:cubicBezTo>
                <a:cubicBezTo>
                  <a:pt x="91" y="77"/>
                  <a:pt x="85" y="82"/>
                  <a:pt x="84" y="86"/>
                </a:cubicBezTo>
                <a:cubicBezTo>
                  <a:pt x="83" y="87"/>
                  <a:pt x="83" y="89"/>
                  <a:pt x="83" y="90"/>
                </a:cubicBezTo>
                <a:cubicBezTo>
                  <a:pt x="83" y="91"/>
                  <a:pt x="84" y="92"/>
                  <a:pt x="84" y="93"/>
                </a:cubicBezTo>
                <a:cubicBezTo>
                  <a:pt x="84" y="148"/>
                  <a:pt x="84" y="148"/>
                  <a:pt x="84" y="148"/>
                </a:cubicBezTo>
                <a:cubicBezTo>
                  <a:pt x="84" y="150"/>
                  <a:pt x="82" y="152"/>
                  <a:pt x="79" y="152"/>
                </a:cubicBezTo>
                <a:cubicBezTo>
                  <a:pt x="51" y="152"/>
                  <a:pt x="51" y="152"/>
                  <a:pt x="51" y="152"/>
                </a:cubicBezTo>
                <a:cubicBezTo>
                  <a:pt x="50" y="152"/>
                  <a:pt x="49" y="152"/>
                  <a:pt x="49" y="151"/>
                </a:cubicBezTo>
                <a:cubicBezTo>
                  <a:pt x="48" y="150"/>
                  <a:pt x="47" y="149"/>
                  <a:pt x="47" y="148"/>
                </a:cubicBezTo>
                <a:cubicBezTo>
                  <a:pt x="48" y="78"/>
                  <a:pt x="48" y="78"/>
                  <a:pt x="48" y="78"/>
                </a:cubicBezTo>
                <a:cubicBezTo>
                  <a:pt x="48" y="69"/>
                  <a:pt x="48" y="60"/>
                  <a:pt x="47" y="53"/>
                </a:cubicBezTo>
                <a:cubicBezTo>
                  <a:pt x="47" y="52"/>
                  <a:pt x="48" y="51"/>
                  <a:pt x="48" y="50"/>
                </a:cubicBezTo>
                <a:cubicBezTo>
                  <a:pt x="49" y="50"/>
                  <a:pt x="50" y="49"/>
                  <a:pt x="51" y="49"/>
                </a:cubicBezTo>
                <a:cubicBezTo>
                  <a:pt x="75" y="49"/>
                  <a:pt x="75" y="49"/>
                  <a:pt x="75" y="49"/>
                </a:cubicBezTo>
                <a:cubicBezTo>
                  <a:pt x="78" y="49"/>
                  <a:pt x="79" y="51"/>
                  <a:pt x="79" y="53"/>
                </a:cubicBezTo>
                <a:cubicBezTo>
                  <a:pt x="79" y="56"/>
                  <a:pt x="79" y="56"/>
                  <a:pt x="79" y="56"/>
                </a:cubicBezTo>
                <a:cubicBezTo>
                  <a:pt x="86" y="51"/>
                  <a:pt x="95" y="46"/>
                  <a:pt x="108" y="46"/>
                </a:cubicBezTo>
                <a:cubicBezTo>
                  <a:pt x="133" y="46"/>
                  <a:pt x="148" y="62"/>
                  <a:pt x="148" y="89"/>
                </a:cubicBezTo>
                <a:cubicBezTo>
                  <a:pt x="148" y="148"/>
                  <a:pt x="148" y="148"/>
                  <a:pt x="148" y="148"/>
                </a:cubicBezTo>
                <a:cubicBezTo>
                  <a:pt x="148" y="150"/>
                  <a:pt x="146" y="152"/>
                  <a:pt x="144" y="152"/>
                </a:cubicBezTo>
                <a:close/>
                <a:moveTo>
                  <a:pt x="120" y="144"/>
                </a:moveTo>
                <a:cubicBezTo>
                  <a:pt x="140" y="144"/>
                  <a:pt x="140" y="144"/>
                  <a:pt x="140" y="144"/>
                </a:cubicBezTo>
                <a:cubicBezTo>
                  <a:pt x="140" y="89"/>
                  <a:pt x="140" y="89"/>
                  <a:pt x="140" y="89"/>
                </a:cubicBezTo>
                <a:cubicBezTo>
                  <a:pt x="140" y="58"/>
                  <a:pt x="120" y="54"/>
                  <a:pt x="108" y="54"/>
                </a:cubicBezTo>
                <a:cubicBezTo>
                  <a:pt x="93" y="54"/>
                  <a:pt x="83" y="62"/>
                  <a:pt x="79" y="67"/>
                </a:cubicBezTo>
                <a:cubicBezTo>
                  <a:pt x="79" y="68"/>
                  <a:pt x="77" y="69"/>
                  <a:pt x="76" y="69"/>
                </a:cubicBezTo>
                <a:cubicBezTo>
                  <a:pt x="75" y="69"/>
                  <a:pt x="75" y="69"/>
                  <a:pt x="75" y="69"/>
                </a:cubicBezTo>
                <a:cubicBezTo>
                  <a:pt x="73" y="69"/>
                  <a:pt x="71" y="67"/>
                  <a:pt x="71" y="65"/>
                </a:cubicBezTo>
                <a:cubicBezTo>
                  <a:pt x="71" y="57"/>
                  <a:pt x="71" y="57"/>
                  <a:pt x="71" y="57"/>
                </a:cubicBezTo>
                <a:cubicBezTo>
                  <a:pt x="56" y="57"/>
                  <a:pt x="56" y="57"/>
                  <a:pt x="56" y="57"/>
                </a:cubicBezTo>
                <a:cubicBezTo>
                  <a:pt x="56" y="63"/>
                  <a:pt x="56" y="71"/>
                  <a:pt x="56" y="78"/>
                </a:cubicBezTo>
                <a:cubicBezTo>
                  <a:pt x="56" y="84"/>
                  <a:pt x="56" y="84"/>
                  <a:pt x="56" y="84"/>
                </a:cubicBezTo>
                <a:cubicBezTo>
                  <a:pt x="55" y="144"/>
                  <a:pt x="55" y="144"/>
                  <a:pt x="55" y="144"/>
                </a:cubicBezTo>
                <a:cubicBezTo>
                  <a:pt x="75" y="144"/>
                  <a:pt x="75" y="144"/>
                  <a:pt x="75" y="144"/>
                </a:cubicBezTo>
                <a:cubicBezTo>
                  <a:pt x="75" y="93"/>
                  <a:pt x="75" y="93"/>
                  <a:pt x="75" y="93"/>
                </a:cubicBezTo>
                <a:cubicBezTo>
                  <a:pt x="75" y="92"/>
                  <a:pt x="75" y="91"/>
                  <a:pt x="75" y="91"/>
                </a:cubicBezTo>
                <a:cubicBezTo>
                  <a:pt x="75" y="88"/>
                  <a:pt x="75" y="85"/>
                  <a:pt x="76" y="83"/>
                </a:cubicBezTo>
                <a:cubicBezTo>
                  <a:pt x="79" y="76"/>
                  <a:pt x="87" y="70"/>
                  <a:pt x="97" y="70"/>
                </a:cubicBezTo>
                <a:cubicBezTo>
                  <a:pt x="111" y="70"/>
                  <a:pt x="120" y="79"/>
                  <a:pt x="120" y="93"/>
                </a:cubicBezTo>
                <a:lnTo>
                  <a:pt x="120" y="144"/>
                </a:lnTo>
                <a:close/>
                <a:moveTo>
                  <a:pt x="32" y="152"/>
                </a:moveTo>
                <a:cubicBezTo>
                  <a:pt x="4" y="152"/>
                  <a:pt x="4" y="152"/>
                  <a:pt x="4" y="152"/>
                </a:cubicBezTo>
                <a:cubicBezTo>
                  <a:pt x="1" y="152"/>
                  <a:pt x="0" y="150"/>
                  <a:pt x="0" y="148"/>
                </a:cubicBezTo>
                <a:cubicBezTo>
                  <a:pt x="0" y="48"/>
                  <a:pt x="0" y="48"/>
                  <a:pt x="0" y="48"/>
                </a:cubicBezTo>
                <a:cubicBezTo>
                  <a:pt x="0" y="46"/>
                  <a:pt x="1" y="44"/>
                  <a:pt x="4" y="44"/>
                </a:cubicBezTo>
                <a:cubicBezTo>
                  <a:pt x="31" y="44"/>
                  <a:pt x="31" y="44"/>
                  <a:pt x="31" y="44"/>
                </a:cubicBezTo>
                <a:cubicBezTo>
                  <a:pt x="34" y="44"/>
                  <a:pt x="35" y="46"/>
                  <a:pt x="35" y="48"/>
                </a:cubicBezTo>
                <a:cubicBezTo>
                  <a:pt x="36" y="148"/>
                  <a:pt x="36" y="148"/>
                  <a:pt x="36" y="148"/>
                </a:cubicBezTo>
                <a:cubicBezTo>
                  <a:pt x="36" y="149"/>
                  <a:pt x="35" y="150"/>
                  <a:pt x="34" y="151"/>
                </a:cubicBezTo>
                <a:cubicBezTo>
                  <a:pt x="34" y="152"/>
                  <a:pt x="33" y="152"/>
                  <a:pt x="32" y="152"/>
                </a:cubicBezTo>
                <a:close/>
                <a:moveTo>
                  <a:pt x="8" y="144"/>
                </a:moveTo>
                <a:cubicBezTo>
                  <a:pt x="28" y="144"/>
                  <a:pt x="28" y="144"/>
                  <a:pt x="28" y="144"/>
                </a:cubicBezTo>
                <a:cubicBezTo>
                  <a:pt x="28" y="52"/>
                  <a:pt x="28" y="52"/>
                  <a:pt x="28" y="52"/>
                </a:cubicBezTo>
                <a:cubicBezTo>
                  <a:pt x="8" y="52"/>
                  <a:pt x="8" y="52"/>
                  <a:pt x="8" y="52"/>
                </a:cubicBezTo>
                <a:lnTo>
                  <a:pt x="8" y="144"/>
                </a:lnTo>
                <a:close/>
                <a:moveTo>
                  <a:pt x="17" y="36"/>
                </a:moveTo>
                <a:cubicBezTo>
                  <a:pt x="7" y="36"/>
                  <a:pt x="0" y="28"/>
                  <a:pt x="0" y="18"/>
                </a:cubicBezTo>
                <a:cubicBezTo>
                  <a:pt x="0" y="7"/>
                  <a:pt x="7" y="0"/>
                  <a:pt x="18" y="0"/>
                </a:cubicBezTo>
                <a:cubicBezTo>
                  <a:pt x="28" y="0"/>
                  <a:pt x="35" y="7"/>
                  <a:pt x="36" y="18"/>
                </a:cubicBezTo>
                <a:cubicBezTo>
                  <a:pt x="36" y="28"/>
                  <a:pt x="28" y="36"/>
                  <a:pt x="17" y="36"/>
                </a:cubicBezTo>
                <a:close/>
                <a:moveTo>
                  <a:pt x="18" y="8"/>
                </a:moveTo>
                <a:cubicBezTo>
                  <a:pt x="11" y="8"/>
                  <a:pt x="7" y="12"/>
                  <a:pt x="7" y="18"/>
                </a:cubicBezTo>
                <a:cubicBezTo>
                  <a:pt x="7" y="24"/>
                  <a:pt x="11" y="28"/>
                  <a:pt x="17" y="28"/>
                </a:cubicBezTo>
                <a:cubicBezTo>
                  <a:pt x="24" y="28"/>
                  <a:pt x="28" y="24"/>
                  <a:pt x="28" y="18"/>
                </a:cubicBezTo>
                <a:cubicBezTo>
                  <a:pt x="28" y="12"/>
                  <a:pt x="24" y="8"/>
                  <a:pt x="18" y="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172766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14">
            <a:extLst>
              <a:ext uri="{FF2B5EF4-FFF2-40B4-BE49-F238E27FC236}">
                <a16:creationId xmlns:a16="http://schemas.microsoft.com/office/drawing/2014/main" xmlns="" id="{F30426C8-4BF9-40AE-BD11-E647052B3FCE}"/>
              </a:ext>
            </a:extLst>
          </p:cNvPr>
          <p:cNvSpPr/>
          <p:nvPr userDrawn="1"/>
        </p:nvSpPr>
        <p:spPr>
          <a:xfrm>
            <a:off x="5012447" y="0"/>
            <a:ext cx="7179555" cy="6857999"/>
          </a:xfrm>
          <a:custGeom>
            <a:avLst/>
            <a:gdLst>
              <a:gd name="connsiteX0" fmla="*/ 0 w 7179555"/>
              <a:gd name="connsiteY0" fmla="*/ 0 h 6857999"/>
              <a:gd name="connsiteX1" fmla="*/ 7179555 w 7179555"/>
              <a:gd name="connsiteY1" fmla="*/ 0 h 6857999"/>
              <a:gd name="connsiteX2" fmla="*/ 7179555 w 7179555"/>
              <a:gd name="connsiteY2" fmla="*/ 6857999 h 6857999"/>
              <a:gd name="connsiteX3" fmla="*/ 2518752 w 7179555"/>
              <a:gd name="connsiteY3" fmla="*/ 6857999 h 6857999"/>
              <a:gd name="connsiteX4" fmla="*/ 2565992 w 7179555"/>
              <a:gd name="connsiteY4" fmla="*/ 6639809 h 6857999"/>
              <a:gd name="connsiteX5" fmla="*/ 2372809 w 7179555"/>
              <a:gd name="connsiteY5" fmla="*/ 5189344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79555" h="6857999">
                <a:moveTo>
                  <a:pt x="0" y="0"/>
                </a:moveTo>
                <a:lnTo>
                  <a:pt x="7179555" y="0"/>
                </a:lnTo>
                <a:lnTo>
                  <a:pt x="7179555" y="6857999"/>
                </a:lnTo>
                <a:lnTo>
                  <a:pt x="2518752" y="6857999"/>
                </a:lnTo>
                <a:lnTo>
                  <a:pt x="2565992" y="6639809"/>
                </a:lnTo>
                <a:cubicBezTo>
                  <a:pt x="2645315" y="6164280"/>
                  <a:pt x="2588373" y="5660783"/>
                  <a:pt x="2372809" y="518934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xmlns="" id="{4F97AE8A-7915-4734-94DD-3C3EF4EF29A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965615" y="-2"/>
            <a:ext cx="7226385" cy="6858000"/>
          </a:xfrm>
          <a:custGeom>
            <a:avLst/>
            <a:gdLst>
              <a:gd name="connsiteX0" fmla="*/ 5797635 w 7226385"/>
              <a:gd name="connsiteY0" fmla="*/ 0 h 6858000"/>
              <a:gd name="connsiteX1" fmla="*/ 7226385 w 7226385"/>
              <a:gd name="connsiteY1" fmla="*/ 0 h 6858000"/>
              <a:gd name="connsiteX2" fmla="*/ 7226385 w 7226385"/>
              <a:gd name="connsiteY2" fmla="*/ 6857999 h 6858000"/>
              <a:gd name="connsiteX3" fmla="*/ 6191315 w 7226385"/>
              <a:gd name="connsiteY3" fmla="*/ 6857999 h 6858000"/>
              <a:gd name="connsiteX4" fmla="*/ 6191315 w 7226385"/>
              <a:gd name="connsiteY4" fmla="*/ 6858000 h 6858000"/>
              <a:gd name="connsiteX5" fmla="*/ 3300855 w 7226385"/>
              <a:gd name="connsiteY5" fmla="*/ 6858000 h 6858000"/>
              <a:gd name="connsiteX6" fmla="*/ 3322173 w 7226385"/>
              <a:gd name="connsiteY6" fmla="*/ 6678924 h 6858000"/>
              <a:gd name="connsiteX7" fmla="*/ 2965745 w 7226385"/>
              <a:gd name="connsiteY7" fmla="*/ 5136823 h 6858000"/>
              <a:gd name="connsiteX8" fmla="*/ 0 w 7226385"/>
              <a:gd name="connsiteY8" fmla="*/ 1 h 6858000"/>
              <a:gd name="connsiteX9" fmla="*/ 5797635 w 7226385"/>
              <a:gd name="connsiteY9" fmla="*/ 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226385" h="6858000">
                <a:moveTo>
                  <a:pt x="5797635" y="0"/>
                </a:moveTo>
                <a:lnTo>
                  <a:pt x="7226385" y="0"/>
                </a:lnTo>
                <a:lnTo>
                  <a:pt x="7226385" y="6857999"/>
                </a:lnTo>
                <a:lnTo>
                  <a:pt x="6191315" y="6857999"/>
                </a:lnTo>
                <a:lnTo>
                  <a:pt x="6191315" y="6858000"/>
                </a:lnTo>
                <a:lnTo>
                  <a:pt x="3300855" y="6858000"/>
                </a:lnTo>
                <a:lnTo>
                  <a:pt x="3322173" y="6678924"/>
                </a:lnTo>
                <a:cubicBezTo>
                  <a:pt x="3358934" y="6158756"/>
                  <a:pt x="3246102" y="5622415"/>
                  <a:pt x="2965745" y="5136823"/>
                </a:cubicBezTo>
                <a:lnTo>
                  <a:pt x="0" y="1"/>
                </a:lnTo>
                <a:lnTo>
                  <a:pt x="5797635" y="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069147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4" grpId="0"/>
    </p:bld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xmlns="" id="{D82C463D-3C1F-4BCE-AB55-6E4B9CFA98A2}"/>
              </a:ext>
            </a:extLst>
          </p:cNvPr>
          <p:cNvSpPr/>
          <p:nvPr userDrawn="1"/>
        </p:nvSpPr>
        <p:spPr>
          <a:xfrm>
            <a:off x="5037962" y="0"/>
            <a:ext cx="7154038" cy="6858000"/>
          </a:xfrm>
          <a:custGeom>
            <a:avLst/>
            <a:gdLst>
              <a:gd name="connsiteX0" fmla="*/ 1748584 w 7154038"/>
              <a:gd name="connsiteY0" fmla="*/ 0 h 6858000"/>
              <a:gd name="connsiteX1" fmla="*/ 7154038 w 7154038"/>
              <a:gd name="connsiteY1" fmla="*/ 0 h 6858000"/>
              <a:gd name="connsiteX2" fmla="*/ 7154038 w 7154038"/>
              <a:gd name="connsiteY2" fmla="*/ 6858000 h 6858000"/>
              <a:gd name="connsiteX3" fmla="*/ 0 w 7154038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154038" h="6858000">
                <a:moveTo>
                  <a:pt x="1748584" y="0"/>
                </a:moveTo>
                <a:lnTo>
                  <a:pt x="7154038" y="0"/>
                </a:lnTo>
                <a:lnTo>
                  <a:pt x="7154038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2000">
                <a:schemeClr val="accent1"/>
              </a:gs>
              <a:gs pos="100000">
                <a:schemeClr val="accent2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icture Placeholder 22">
            <a:extLst>
              <a:ext uri="{FF2B5EF4-FFF2-40B4-BE49-F238E27FC236}">
                <a16:creationId xmlns:a16="http://schemas.microsoft.com/office/drawing/2014/main" xmlns="" id="{EBC522D9-9F4F-4114-A249-0C8153D67D9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04000" y="825500"/>
            <a:ext cx="3987800" cy="3352800"/>
          </a:xfrm>
          <a:custGeom>
            <a:avLst/>
            <a:gdLst>
              <a:gd name="connsiteX0" fmla="*/ 3987800 w 3987800"/>
              <a:gd name="connsiteY0" fmla="*/ 0 h 3352800"/>
              <a:gd name="connsiteX1" fmla="*/ 3746500 w 3987800"/>
              <a:gd name="connsiteY1" fmla="*/ 2997200 h 3352800"/>
              <a:gd name="connsiteX2" fmla="*/ 0 w 3987800"/>
              <a:gd name="connsiteY2" fmla="*/ 3352800 h 3352800"/>
              <a:gd name="connsiteX3" fmla="*/ 508000 w 3987800"/>
              <a:gd name="connsiteY3" fmla="*/ 1295400 h 335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87800" h="3352800">
                <a:moveTo>
                  <a:pt x="3987800" y="0"/>
                </a:moveTo>
                <a:lnTo>
                  <a:pt x="3746500" y="2997200"/>
                </a:lnTo>
                <a:lnTo>
                  <a:pt x="0" y="3352800"/>
                </a:lnTo>
                <a:lnTo>
                  <a:pt x="508000" y="1295400"/>
                </a:lnTo>
                <a:close/>
              </a:path>
            </a:pathLst>
          </a:custGeom>
        </p:spPr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E16B9728-3B34-4F88-A61A-CA3B0E8CE638}"/>
              </a:ext>
            </a:extLst>
          </p:cNvPr>
          <p:cNvSpPr txBox="1"/>
          <p:nvPr userDrawn="1"/>
        </p:nvSpPr>
        <p:spPr>
          <a:xfrm>
            <a:off x="10340339" y="271273"/>
            <a:ext cx="981625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sz="1100" dirty="0">
                <a:solidFill>
                  <a:schemeClr val="bg1"/>
                </a:solidFill>
              </a:rPr>
              <a:t>Stay in touch!</a:t>
            </a:r>
          </a:p>
        </p:txBody>
      </p:sp>
      <p:sp>
        <p:nvSpPr>
          <p:cNvPr id="9" name="Freeform 22">
            <a:extLst>
              <a:ext uri="{FF2B5EF4-FFF2-40B4-BE49-F238E27FC236}">
                <a16:creationId xmlns:a16="http://schemas.microsoft.com/office/drawing/2014/main" xmlns="" id="{B7A54385-DDB5-4CAD-BFBA-16AA80591156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1339437" y="372278"/>
            <a:ext cx="132666" cy="106206"/>
          </a:xfrm>
          <a:custGeom>
            <a:avLst/>
            <a:gdLst>
              <a:gd name="T0" fmla="*/ 68 w 200"/>
              <a:gd name="T1" fmla="*/ 160 h 160"/>
              <a:gd name="T2" fmla="*/ 2 w 200"/>
              <a:gd name="T3" fmla="*/ 123 h 160"/>
              <a:gd name="T4" fmla="*/ 17 w 200"/>
              <a:gd name="T5" fmla="*/ 118 h 160"/>
              <a:gd name="T6" fmla="*/ 24 w 200"/>
              <a:gd name="T7" fmla="*/ 100 h 160"/>
              <a:gd name="T8" fmla="*/ 16 w 200"/>
              <a:gd name="T9" fmla="*/ 82 h 160"/>
              <a:gd name="T10" fmla="*/ 12 w 200"/>
              <a:gd name="T11" fmla="*/ 49 h 160"/>
              <a:gd name="T12" fmla="*/ 10 w 200"/>
              <a:gd name="T13" fmla="*/ 31 h 160"/>
              <a:gd name="T14" fmla="*/ 27 w 200"/>
              <a:gd name="T15" fmla="*/ 2 h 160"/>
              <a:gd name="T16" fmla="*/ 44 w 200"/>
              <a:gd name="T17" fmla="*/ 17 h 160"/>
              <a:gd name="T18" fmla="*/ 97 w 200"/>
              <a:gd name="T19" fmla="*/ 14 h 160"/>
              <a:gd name="T20" fmla="*/ 145 w 200"/>
              <a:gd name="T21" fmla="*/ 2 h 160"/>
              <a:gd name="T22" fmla="*/ 172 w 200"/>
              <a:gd name="T23" fmla="*/ 6 h 160"/>
              <a:gd name="T24" fmla="*/ 183 w 200"/>
              <a:gd name="T25" fmla="*/ 2 h 160"/>
              <a:gd name="T26" fmla="*/ 190 w 200"/>
              <a:gd name="T27" fmla="*/ 17 h 160"/>
              <a:gd name="T28" fmla="*/ 196 w 200"/>
              <a:gd name="T29" fmla="*/ 18 h 160"/>
              <a:gd name="T30" fmla="*/ 197 w 200"/>
              <a:gd name="T31" fmla="*/ 19 h 160"/>
              <a:gd name="T32" fmla="*/ 197 w 200"/>
              <a:gd name="T33" fmla="*/ 20 h 160"/>
              <a:gd name="T34" fmla="*/ 200 w 200"/>
              <a:gd name="T35" fmla="*/ 23 h 160"/>
              <a:gd name="T36" fmla="*/ 190 w 200"/>
              <a:gd name="T37" fmla="*/ 42 h 160"/>
              <a:gd name="T38" fmla="*/ 179 w 200"/>
              <a:gd name="T39" fmla="*/ 54 h 160"/>
              <a:gd name="T40" fmla="*/ 105 w 200"/>
              <a:gd name="T41" fmla="*/ 154 h 160"/>
              <a:gd name="T42" fmla="*/ 10 w 200"/>
              <a:gd name="T43" fmla="*/ 126 h 160"/>
              <a:gd name="T44" fmla="*/ 68 w 200"/>
              <a:gd name="T45" fmla="*/ 152 h 160"/>
              <a:gd name="T46" fmla="*/ 103 w 200"/>
              <a:gd name="T47" fmla="*/ 147 h 160"/>
              <a:gd name="T48" fmla="*/ 171 w 200"/>
              <a:gd name="T49" fmla="*/ 55 h 160"/>
              <a:gd name="T50" fmla="*/ 184 w 200"/>
              <a:gd name="T51" fmla="*/ 37 h 160"/>
              <a:gd name="T52" fmla="*/ 190 w 200"/>
              <a:gd name="T53" fmla="*/ 25 h 160"/>
              <a:gd name="T54" fmla="*/ 184 w 200"/>
              <a:gd name="T55" fmla="*/ 26 h 160"/>
              <a:gd name="T56" fmla="*/ 179 w 200"/>
              <a:gd name="T57" fmla="*/ 21 h 160"/>
              <a:gd name="T58" fmla="*/ 178 w 200"/>
              <a:gd name="T59" fmla="*/ 12 h 160"/>
              <a:gd name="T60" fmla="*/ 159 w 200"/>
              <a:gd name="T61" fmla="*/ 18 h 160"/>
              <a:gd name="T62" fmla="*/ 156 w 200"/>
              <a:gd name="T63" fmla="*/ 17 h 160"/>
              <a:gd name="T64" fmla="*/ 131 w 200"/>
              <a:gd name="T65" fmla="*/ 8 h 160"/>
              <a:gd name="T66" fmla="*/ 94 w 200"/>
              <a:gd name="T67" fmla="*/ 44 h 160"/>
              <a:gd name="T68" fmla="*/ 89 w 200"/>
              <a:gd name="T69" fmla="*/ 48 h 160"/>
              <a:gd name="T70" fmla="*/ 35 w 200"/>
              <a:gd name="T71" fmla="*/ 18 h 160"/>
              <a:gd name="T72" fmla="*/ 18 w 200"/>
              <a:gd name="T73" fmla="*/ 31 h 160"/>
              <a:gd name="T74" fmla="*/ 21 w 200"/>
              <a:gd name="T75" fmla="*/ 49 h 160"/>
              <a:gd name="T76" fmla="*/ 18 w 200"/>
              <a:gd name="T77" fmla="*/ 55 h 160"/>
              <a:gd name="T78" fmla="*/ 23 w 200"/>
              <a:gd name="T79" fmla="*/ 78 h 160"/>
              <a:gd name="T80" fmla="*/ 30 w 200"/>
              <a:gd name="T81" fmla="*/ 87 h 160"/>
              <a:gd name="T82" fmla="*/ 31 w 200"/>
              <a:gd name="T83" fmla="*/ 97 h 160"/>
              <a:gd name="T84" fmla="*/ 60 w 200"/>
              <a:gd name="T85" fmla="*/ 119 h 160"/>
              <a:gd name="T86" fmla="*/ 23 w 200"/>
              <a:gd name="T87" fmla="*/ 126 h 160"/>
              <a:gd name="T88" fmla="*/ 11 w 200"/>
              <a:gd name="T89" fmla="*/ 126 h 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200" h="160">
                <a:moveTo>
                  <a:pt x="68" y="160"/>
                </a:moveTo>
                <a:cubicBezTo>
                  <a:pt x="68" y="160"/>
                  <a:pt x="68" y="160"/>
                  <a:pt x="68" y="160"/>
                </a:cubicBezTo>
                <a:cubicBezTo>
                  <a:pt x="50" y="160"/>
                  <a:pt x="33" y="156"/>
                  <a:pt x="20" y="148"/>
                </a:cubicBezTo>
                <a:cubicBezTo>
                  <a:pt x="19" y="147"/>
                  <a:pt x="0" y="132"/>
                  <a:pt x="2" y="123"/>
                </a:cubicBezTo>
                <a:cubicBezTo>
                  <a:pt x="3" y="121"/>
                  <a:pt x="5" y="118"/>
                  <a:pt x="11" y="118"/>
                </a:cubicBezTo>
                <a:cubicBezTo>
                  <a:pt x="13" y="118"/>
                  <a:pt x="15" y="118"/>
                  <a:pt x="17" y="118"/>
                </a:cubicBezTo>
                <a:cubicBezTo>
                  <a:pt x="24" y="118"/>
                  <a:pt x="31" y="118"/>
                  <a:pt x="37" y="117"/>
                </a:cubicBezTo>
                <a:cubicBezTo>
                  <a:pt x="31" y="112"/>
                  <a:pt x="26" y="107"/>
                  <a:pt x="24" y="100"/>
                </a:cubicBezTo>
                <a:cubicBezTo>
                  <a:pt x="23" y="98"/>
                  <a:pt x="21" y="94"/>
                  <a:pt x="21" y="90"/>
                </a:cubicBezTo>
                <a:cubicBezTo>
                  <a:pt x="19" y="88"/>
                  <a:pt x="17" y="85"/>
                  <a:pt x="16" y="82"/>
                </a:cubicBezTo>
                <a:cubicBezTo>
                  <a:pt x="11" y="75"/>
                  <a:pt x="9" y="66"/>
                  <a:pt x="10" y="56"/>
                </a:cubicBezTo>
                <a:cubicBezTo>
                  <a:pt x="10" y="53"/>
                  <a:pt x="11" y="50"/>
                  <a:pt x="12" y="49"/>
                </a:cubicBezTo>
                <a:cubicBezTo>
                  <a:pt x="12" y="48"/>
                  <a:pt x="11" y="46"/>
                  <a:pt x="11" y="45"/>
                </a:cubicBezTo>
                <a:cubicBezTo>
                  <a:pt x="10" y="41"/>
                  <a:pt x="10" y="36"/>
                  <a:pt x="10" y="31"/>
                </a:cubicBezTo>
                <a:cubicBezTo>
                  <a:pt x="11" y="20"/>
                  <a:pt x="15" y="12"/>
                  <a:pt x="22" y="4"/>
                </a:cubicBezTo>
                <a:cubicBezTo>
                  <a:pt x="24" y="3"/>
                  <a:pt x="25" y="2"/>
                  <a:pt x="27" y="2"/>
                </a:cubicBezTo>
                <a:cubicBezTo>
                  <a:pt x="32" y="2"/>
                  <a:pt x="37" y="7"/>
                  <a:pt x="42" y="14"/>
                </a:cubicBezTo>
                <a:cubicBezTo>
                  <a:pt x="43" y="15"/>
                  <a:pt x="44" y="16"/>
                  <a:pt x="44" y="17"/>
                </a:cubicBezTo>
                <a:cubicBezTo>
                  <a:pt x="55" y="27"/>
                  <a:pt x="68" y="34"/>
                  <a:pt x="86" y="39"/>
                </a:cubicBezTo>
                <a:cubicBezTo>
                  <a:pt x="87" y="30"/>
                  <a:pt x="91" y="21"/>
                  <a:pt x="97" y="14"/>
                </a:cubicBezTo>
                <a:cubicBezTo>
                  <a:pt x="106" y="5"/>
                  <a:pt x="118" y="0"/>
                  <a:pt x="131" y="0"/>
                </a:cubicBezTo>
                <a:cubicBezTo>
                  <a:pt x="136" y="0"/>
                  <a:pt x="140" y="1"/>
                  <a:pt x="145" y="2"/>
                </a:cubicBezTo>
                <a:cubicBezTo>
                  <a:pt x="150" y="4"/>
                  <a:pt x="155" y="7"/>
                  <a:pt x="160" y="10"/>
                </a:cubicBezTo>
                <a:cubicBezTo>
                  <a:pt x="164" y="10"/>
                  <a:pt x="168" y="8"/>
                  <a:pt x="172" y="6"/>
                </a:cubicBezTo>
                <a:cubicBezTo>
                  <a:pt x="172" y="6"/>
                  <a:pt x="173" y="6"/>
                  <a:pt x="174" y="5"/>
                </a:cubicBezTo>
                <a:cubicBezTo>
                  <a:pt x="176" y="4"/>
                  <a:pt x="180" y="2"/>
                  <a:pt x="183" y="2"/>
                </a:cubicBezTo>
                <a:cubicBezTo>
                  <a:pt x="187" y="2"/>
                  <a:pt x="189" y="3"/>
                  <a:pt x="190" y="6"/>
                </a:cubicBezTo>
                <a:cubicBezTo>
                  <a:pt x="191" y="9"/>
                  <a:pt x="191" y="13"/>
                  <a:pt x="190" y="17"/>
                </a:cubicBezTo>
                <a:cubicBezTo>
                  <a:pt x="192" y="17"/>
                  <a:pt x="194" y="17"/>
                  <a:pt x="195" y="18"/>
                </a:cubicBezTo>
                <a:cubicBezTo>
                  <a:pt x="196" y="18"/>
                  <a:pt x="196" y="18"/>
                  <a:pt x="196" y="18"/>
                </a:cubicBezTo>
                <a:cubicBezTo>
                  <a:pt x="197" y="19"/>
                  <a:pt x="197" y="19"/>
                  <a:pt x="197" y="19"/>
                </a:cubicBezTo>
                <a:cubicBezTo>
                  <a:pt x="197" y="19"/>
                  <a:pt x="197" y="19"/>
                  <a:pt x="197" y="19"/>
                </a:cubicBezTo>
                <a:cubicBezTo>
                  <a:pt x="197" y="19"/>
                  <a:pt x="197" y="19"/>
                  <a:pt x="197" y="20"/>
                </a:cubicBezTo>
                <a:cubicBezTo>
                  <a:pt x="197" y="20"/>
                  <a:pt x="197" y="20"/>
                  <a:pt x="197" y="20"/>
                </a:cubicBezTo>
                <a:cubicBezTo>
                  <a:pt x="197" y="20"/>
                  <a:pt x="197" y="20"/>
                  <a:pt x="197" y="20"/>
                </a:cubicBezTo>
                <a:cubicBezTo>
                  <a:pt x="200" y="23"/>
                  <a:pt x="200" y="23"/>
                  <a:pt x="200" y="23"/>
                </a:cubicBezTo>
                <a:cubicBezTo>
                  <a:pt x="199" y="24"/>
                  <a:pt x="199" y="24"/>
                  <a:pt x="199" y="24"/>
                </a:cubicBezTo>
                <a:cubicBezTo>
                  <a:pt x="199" y="29"/>
                  <a:pt x="194" y="36"/>
                  <a:pt x="190" y="42"/>
                </a:cubicBezTo>
                <a:cubicBezTo>
                  <a:pt x="188" y="44"/>
                  <a:pt x="186" y="46"/>
                  <a:pt x="184" y="47"/>
                </a:cubicBezTo>
                <a:cubicBezTo>
                  <a:pt x="181" y="50"/>
                  <a:pt x="179" y="52"/>
                  <a:pt x="179" y="54"/>
                </a:cubicBezTo>
                <a:cubicBezTo>
                  <a:pt x="181" y="70"/>
                  <a:pt x="174" y="87"/>
                  <a:pt x="169" y="99"/>
                </a:cubicBezTo>
                <a:cubicBezTo>
                  <a:pt x="157" y="125"/>
                  <a:pt x="134" y="145"/>
                  <a:pt x="105" y="154"/>
                </a:cubicBezTo>
                <a:cubicBezTo>
                  <a:pt x="93" y="158"/>
                  <a:pt x="81" y="160"/>
                  <a:pt x="68" y="160"/>
                </a:cubicBezTo>
                <a:close/>
                <a:moveTo>
                  <a:pt x="10" y="126"/>
                </a:moveTo>
                <a:cubicBezTo>
                  <a:pt x="12" y="130"/>
                  <a:pt x="21" y="139"/>
                  <a:pt x="24" y="141"/>
                </a:cubicBezTo>
                <a:cubicBezTo>
                  <a:pt x="36" y="148"/>
                  <a:pt x="52" y="152"/>
                  <a:pt x="68" y="152"/>
                </a:cubicBezTo>
                <a:cubicBezTo>
                  <a:pt x="68" y="152"/>
                  <a:pt x="68" y="152"/>
                  <a:pt x="68" y="152"/>
                </a:cubicBezTo>
                <a:cubicBezTo>
                  <a:pt x="80" y="152"/>
                  <a:pt x="92" y="150"/>
                  <a:pt x="103" y="147"/>
                </a:cubicBezTo>
                <a:cubicBezTo>
                  <a:pt x="129" y="138"/>
                  <a:pt x="150" y="120"/>
                  <a:pt x="161" y="96"/>
                </a:cubicBezTo>
                <a:cubicBezTo>
                  <a:pt x="166" y="85"/>
                  <a:pt x="172" y="69"/>
                  <a:pt x="171" y="55"/>
                </a:cubicBezTo>
                <a:cubicBezTo>
                  <a:pt x="171" y="49"/>
                  <a:pt x="175" y="45"/>
                  <a:pt x="179" y="41"/>
                </a:cubicBezTo>
                <a:cubicBezTo>
                  <a:pt x="181" y="40"/>
                  <a:pt x="183" y="39"/>
                  <a:pt x="184" y="37"/>
                </a:cubicBezTo>
                <a:cubicBezTo>
                  <a:pt x="190" y="29"/>
                  <a:pt x="191" y="25"/>
                  <a:pt x="191" y="25"/>
                </a:cubicBezTo>
                <a:cubicBezTo>
                  <a:pt x="190" y="25"/>
                  <a:pt x="190" y="25"/>
                  <a:pt x="190" y="25"/>
                </a:cubicBezTo>
                <a:cubicBezTo>
                  <a:pt x="189" y="25"/>
                  <a:pt x="187" y="25"/>
                  <a:pt x="186" y="25"/>
                </a:cubicBezTo>
                <a:cubicBezTo>
                  <a:pt x="185" y="26"/>
                  <a:pt x="185" y="26"/>
                  <a:pt x="184" y="26"/>
                </a:cubicBezTo>
                <a:cubicBezTo>
                  <a:pt x="176" y="28"/>
                  <a:pt x="176" y="28"/>
                  <a:pt x="176" y="28"/>
                </a:cubicBezTo>
                <a:cubicBezTo>
                  <a:pt x="179" y="21"/>
                  <a:pt x="179" y="21"/>
                  <a:pt x="179" y="21"/>
                </a:cubicBezTo>
                <a:cubicBezTo>
                  <a:pt x="183" y="13"/>
                  <a:pt x="183" y="11"/>
                  <a:pt x="183" y="10"/>
                </a:cubicBezTo>
                <a:cubicBezTo>
                  <a:pt x="181" y="10"/>
                  <a:pt x="179" y="11"/>
                  <a:pt x="178" y="12"/>
                </a:cubicBezTo>
                <a:cubicBezTo>
                  <a:pt x="177" y="13"/>
                  <a:pt x="176" y="13"/>
                  <a:pt x="175" y="13"/>
                </a:cubicBezTo>
                <a:cubicBezTo>
                  <a:pt x="170" y="16"/>
                  <a:pt x="164" y="18"/>
                  <a:pt x="159" y="18"/>
                </a:cubicBezTo>
                <a:cubicBezTo>
                  <a:pt x="157" y="19"/>
                  <a:pt x="157" y="19"/>
                  <a:pt x="157" y="19"/>
                </a:cubicBezTo>
                <a:cubicBezTo>
                  <a:pt x="156" y="17"/>
                  <a:pt x="156" y="17"/>
                  <a:pt x="156" y="17"/>
                </a:cubicBezTo>
                <a:cubicBezTo>
                  <a:pt x="152" y="14"/>
                  <a:pt x="147" y="11"/>
                  <a:pt x="142" y="10"/>
                </a:cubicBezTo>
                <a:cubicBezTo>
                  <a:pt x="139" y="8"/>
                  <a:pt x="135" y="8"/>
                  <a:pt x="131" y="8"/>
                </a:cubicBezTo>
                <a:cubicBezTo>
                  <a:pt x="121" y="8"/>
                  <a:pt x="110" y="12"/>
                  <a:pt x="103" y="19"/>
                </a:cubicBezTo>
                <a:cubicBezTo>
                  <a:pt x="97" y="26"/>
                  <a:pt x="94" y="35"/>
                  <a:pt x="94" y="44"/>
                </a:cubicBezTo>
                <a:cubicBezTo>
                  <a:pt x="94" y="49"/>
                  <a:pt x="94" y="49"/>
                  <a:pt x="94" y="49"/>
                </a:cubicBezTo>
                <a:cubicBezTo>
                  <a:pt x="89" y="48"/>
                  <a:pt x="89" y="48"/>
                  <a:pt x="89" y="48"/>
                </a:cubicBezTo>
                <a:cubicBezTo>
                  <a:pt x="67" y="42"/>
                  <a:pt x="51" y="34"/>
                  <a:pt x="39" y="22"/>
                </a:cubicBezTo>
                <a:cubicBezTo>
                  <a:pt x="38" y="22"/>
                  <a:pt x="37" y="20"/>
                  <a:pt x="35" y="18"/>
                </a:cubicBezTo>
                <a:cubicBezTo>
                  <a:pt x="34" y="16"/>
                  <a:pt x="30" y="11"/>
                  <a:pt x="28" y="10"/>
                </a:cubicBezTo>
                <a:cubicBezTo>
                  <a:pt x="21" y="16"/>
                  <a:pt x="19" y="22"/>
                  <a:pt x="18" y="31"/>
                </a:cubicBezTo>
                <a:cubicBezTo>
                  <a:pt x="18" y="36"/>
                  <a:pt x="18" y="40"/>
                  <a:pt x="19" y="44"/>
                </a:cubicBezTo>
                <a:cubicBezTo>
                  <a:pt x="19" y="45"/>
                  <a:pt x="20" y="47"/>
                  <a:pt x="21" y="49"/>
                </a:cubicBezTo>
                <a:cubicBezTo>
                  <a:pt x="23" y="54"/>
                  <a:pt x="23" y="54"/>
                  <a:pt x="23" y="54"/>
                </a:cubicBezTo>
                <a:cubicBezTo>
                  <a:pt x="18" y="55"/>
                  <a:pt x="18" y="55"/>
                  <a:pt x="18" y="55"/>
                </a:cubicBezTo>
                <a:cubicBezTo>
                  <a:pt x="18" y="55"/>
                  <a:pt x="18" y="55"/>
                  <a:pt x="18" y="56"/>
                </a:cubicBezTo>
                <a:cubicBezTo>
                  <a:pt x="17" y="65"/>
                  <a:pt x="19" y="72"/>
                  <a:pt x="23" y="78"/>
                </a:cubicBezTo>
                <a:cubicBezTo>
                  <a:pt x="24" y="81"/>
                  <a:pt x="26" y="83"/>
                  <a:pt x="28" y="85"/>
                </a:cubicBezTo>
                <a:cubicBezTo>
                  <a:pt x="30" y="87"/>
                  <a:pt x="30" y="87"/>
                  <a:pt x="30" y="87"/>
                </a:cubicBezTo>
                <a:cubicBezTo>
                  <a:pt x="30" y="89"/>
                  <a:pt x="30" y="89"/>
                  <a:pt x="30" y="89"/>
                </a:cubicBezTo>
                <a:cubicBezTo>
                  <a:pt x="29" y="91"/>
                  <a:pt x="30" y="94"/>
                  <a:pt x="31" y="97"/>
                </a:cubicBezTo>
                <a:cubicBezTo>
                  <a:pt x="34" y="105"/>
                  <a:pt x="41" y="111"/>
                  <a:pt x="50" y="115"/>
                </a:cubicBezTo>
                <a:cubicBezTo>
                  <a:pt x="60" y="119"/>
                  <a:pt x="60" y="119"/>
                  <a:pt x="60" y="119"/>
                </a:cubicBezTo>
                <a:cubicBezTo>
                  <a:pt x="50" y="122"/>
                  <a:pt x="50" y="122"/>
                  <a:pt x="50" y="122"/>
                </a:cubicBezTo>
                <a:cubicBezTo>
                  <a:pt x="40" y="125"/>
                  <a:pt x="32" y="126"/>
                  <a:pt x="23" y="126"/>
                </a:cubicBezTo>
                <a:cubicBezTo>
                  <a:pt x="21" y="126"/>
                  <a:pt x="19" y="126"/>
                  <a:pt x="17" y="126"/>
                </a:cubicBezTo>
                <a:cubicBezTo>
                  <a:pt x="15" y="126"/>
                  <a:pt x="13" y="126"/>
                  <a:pt x="11" y="126"/>
                </a:cubicBezTo>
                <a:cubicBezTo>
                  <a:pt x="11" y="126"/>
                  <a:pt x="10" y="126"/>
                  <a:pt x="10" y="12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Freeform 35">
            <a:extLst>
              <a:ext uri="{FF2B5EF4-FFF2-40B4-BE49-F238E27FC236}">
                <a16:creationId xmlns:a16="http://schemas.microsoft.com/office/drawing/2014/main" xmlns="" id="{6CEA4709-D6E3-4C55-A536-46026C75FE03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1564697" y="367023"/>
            <a:ext cx="58358" cy="116716"/>
          </a:xfrm>
          <a:custGeom>
            <a:avLst/>
            <a:gdLst>
              <a:gd name="T0" fmla="*/ 60 w 88"/>
              <a:gd name="T1" fmla="*/ 176 h 176"/>
              <a:gd name="T2" fmla="*/ 16 w 88"/>
              <a:gd name="T3" fmla="*/ 176 h 176"/>
              <a:gd name="T4" fmla="*/ 16 w 88"/>
              <a:gd name="T5" fmla="*/ 92 h 176"/>
              <a:gd name="T6" fmla="*/ 0 w 88"/>
              <a:gd name="T7" fmla="*/ 92 h 176"/>
              <a:gd name="T8" fmla="*/ 0 w 88"/>
              <a:gd name="T9" fmla="*/ 56 h 176"/>
              <a:gd name="T10" fmla="*/ 16 w 88"/>
              <a:gd name="T11" fmla="*/ 56 h 176"/>
              <a:gd name="T12" fmla="*/ 17 w 88"/>
              <a:gd name="T13" fmla="*/ 39 h 176"/>
              <a:gd name="T14" fmla="*/ 57 w 88"/>
              <a:gd name="T15" fmla="*/ 0 h 176"/>
              <a:gd name="T16" fmla="*/ 88 w 88"/>
              <a:gd name="T17" fmla="*/ 0 h 176"/>
              <a:gd name="T18" fmla="*/ 88 w 88"/>
              <a:gd name="T19" fmla="*/ 37 h 176"/>
              <a:gd name="T20" fmla="*/ 64 w 88"/>
              <a:gd name="T21" fmla="*/ 37 h 176"/>
              <a:gd name="T22" fmla="*/ 60 w 88"/>
              <a:gd name="T23" fmla="*/ 40 h 176"/>
              <a:gd name="T24" fmla="*/ 60 w 88"/>
              <a:gd name="T25" fmla="*/ 56 h 176"/>
              <a:gd name="T26" fmla="*/ 84 w 88"/>
              <a:gd name="T27" fmla="*/ 56 h 176"/>
              <a:gd name="T28" fmla="*/ 85 w 88"/>
              <a:gd name="T29" fmla="*/ 92 h 176"/>
              <a:gd name="T30" fmla="*/ 60 w 88"/>
              <a:gd name="T31" fmla="*/ 92 h 176"/>
              <a:gd name="T32" fmla="*/ 60 w 88"/>
              <a:gd name="T33" fmla="*/ 176 h 176"/>
              <a:gd name="T34" fmla="*/ 24 w 88"/>
              <a:gd name="T35" fmla="*/ 168 h 176"/>
              <a:gd name="T36" fmla="*/ 52 w 88"/>
              <a:gd name="T37" fmla="*/ 168 h 176"/>
              <a:gd name="T38" fmla="*/ 53 w 88"/>
              <a:gd name="T39" fmla="*/ 84 h 176"/>
              <a:gd name="T40" fmla="*/ 77 w 88"/>
              <a:gd name="T41" fmla="*/ 84 h 176"/>
              <a:gd name="T42" fmla="*/ 76 w 88"/>
              <a:gd name="T43" fmla="*/ 64 h 176"/>
              <a:gd name="T44" fmla="*/ 52 w 88"/>
              <a:gd name="T45" fmla="*/ 64 h 176"/>
              <a:gd name="T46" fmla="*/ 53 w 88"/>
              <a:gd name="T47" fmla="*/ 41 h 176"/>
              <a:gd name="T48" fmla="*/ 64 w 88"/>
              <a:gd name="T49" fmla="*/ 29 h 176"/>
              <a:gd name="T50" fmla="*/ 79 w 88"/>
              <a:gd name="T51" fmla="*/ 29 h 176"/>
              <a:gd name="T52" fmla="*/ 79 w 88"/>
              <a:gd name="T53" fmla="*/ 8 h 176"/>
              <a:gd name="T54" fmla="*/ 57 w 88"/>
              <a:gd name="T55" fmla="*/ 8 h 176"/>
              <a:gd name="T56" fmla="*/ 25 w 88"/>
              <a:gd name="T57" fmla="*/ 39 h 176"/>
              <a:gd name="T58" fmla="*/ 24 w 88"/>
              <a:gd name="T59" fmla="*/ 64 h 176"/>
              <a:gd name="T60" fmla="*/ 8 w 88"/>
              <a:gd name="T61" fmla="*/ 64 h 176"/>
              <a:gd name="T62" fmla="*/ 8 w 88"/>
              <a:gd name="T63" fmla="*/ 84 h 176"/>
              <a:gd name="T64" fmla="*/ 24 w 88"/>
              <a:gd name="T65" fmla="*/ 84 h 176"/>
              <a:gd name="T66" fmla="*/ 24 w 88"/>
              <a:gd name="T67" fmla="*/ 168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88" h="176">
                <a:moveTo>
                  <a:pt x="60" y="176"/>
                </a:moveTo>
                <a:cubicBezTo>
                  <a:pt x="16" y="176"/>
                  <a:pt x="16" y="176"/>
                  <a:pt x="16" y="176"/>
                </a:cubicBezTo>
                <a:cubicBezTo>
                  <a:pt x="16" y="92"/>
                  <a:pt x="16" y="92"/>
                  <a:pt x="16" y="92"/>
                </a:cubicBezTo>
                <a:cubicBezTo>
                  <a:pt x="0" y="92"/>
                  <a:pt x="0" y="92"/>
                  <a:pt x="0" y="92"/>
                </a:cubicBezTo>
                <a:cubicBezTo>
                  <a:pt x="0" y="56"/>
                  <a:pt x="0" y="56"/>
                  <a:pt x="0" y="56"/>
                </a:cubicBezTo>
                <a:cubicBezTo>
                  <a:pt x="16" y="56"/>
                  <a:pt x="16" y="56"/>
                  <a:pt x="16" y="56"/>
                </a:cubicBezTo>
                <a:cubicBezTo>
                  <a:pt x="17" y="39"/>
                  <a:pt x="17" y="39"/>
                  <a:pt x="17" y="39"/>
                </a:cubicBezTo>
                <a:cubicBezTo>
                  <a:pt x="17" y="20"/>
                  <a:pt x="28" y="0"/>
                  <a:pt x="57" y="0"/>
                </a:cubicBezTo>
                <a:cubicBezTo>
                  <a:pt x="88" y="0"/>
                  <a:pt x="88" y="0"/>
                  <a:pt x="88" y="0"/>
                </a:cubicBezTo>
                <a:cubicBezTo>
                  <a:pt x="88" y="37"/>
                  <a:pt x="88" y="37"/>
                  <a:pt x="88" y="37"/>
                </a:cubicBezTo>
                <a:cubicBezTo>
                  <a:pt x="64" y="37"/>
                  <a:pt x="64" y="37"/>
                  <a:pt x="64" y="37"/>
                </a:cubicBezTo>
                <a:cubicBezTo>
                  <a:pt x="62" y="37"/>
                  <a:pt x="60" y="37"/>
                  <a:pt x="60" y="40"/>
                </a:cubicBezTo>
                <a:cubicBezTo>
                  <a:pt x="60" y="56"/>
                  <a:pt x="60" y="56"/>
                  <a:pt x="60" y="56"/>
                </a:cubicBezTo>
                <a:cubicBezTo>
                  <a:pt x="84" y="56"/>
                  <a:pt x="84" y="56"/>
                  <a:pt x="84" y="56"/>
                </a:cubicBezTo>
                <a:cubicBezTo>
                  <a:pt x="85" y="92"/>
                  <a:pt x="85" y="92"/>
                  <a:pt x="85" y="92"/>
                </a:cubicBezTo>
                <a:cubicBezTo>
                  <a:pt x="60" y="92"/>
                  <a:pt x="60" y="92"/>
                  <a:pt x="60" y="92"/>
                </a:cubicBezTo>
                <a:lnTo>
                  <a:pt x="60" y="176"/>
                </a:lnTo>
                <a:close/>
                <a:moveTo>
                  <a:pt x="24" y="168"/>
                </a:moveTo>
                <a:cubicBezTo>
                  <a:pt x="52" y="168"/>
                  <a:pt x="52" y="168"/>
                  <a:pt x="52" y="168"/>
                </a:cubicBezTo>
                <a:cubicBezTo>
                  <a:pt x="53" y="84"/>
                  <a:pt x="53" y="84"/>
                  <a:pt x="53" y="84"/>
                </a:cubicBezTo>
                <a:cubicBezTo>
                  <a:pt x="77" y="84"/>
                  <a:pt x="77" y="84"/>
                  <a:pt x="77" y="84"/>
                </a:cubicBezTo>
                <a:cubicBezTo>
                  <a:pt x="76" y="64"/>
                  <a:pt x="76" y="64"/>
                  <a:pt x="76" y="64"/>
                </a:cubicBezTo>
                <a:cubicBezTo>
                  <a:pt x="52" y="64"/>
                  <a:pt x="52" y="64"/>
                  <a:pt x="52" y="64"/>
                </a:cubicBezTo>
                <a:cubicBezTo>
                  <a:pt x="53" y="41"/>
                  <a:pt x="53" y="41"/>
                  <a:pt x="53" y="41"/>
                </a:cubicBezTo>
                <a:cubicBezTo>
                  <a:pt x="53" y="33"/>
                  <a:pt x="59" y="29"/>
                  <a:pt x="64" y="29"/>
                </a:cubicBezTo>
                <a:cubicBezTo>
                  <a:pt x="79" y="29"/>
                  <a:pt x="79" y="29"/>
                  <a:pt x="79" y="29"/>
                </a:cubicBezTo>
                <a:cubicBezTo>
                  <a:pt x="79" y="8"/>
                  <a:pt x="79" y="8"/>
                  <a:pt x="79" y="8"/>
                </a:cubicBezTo>
                <a:cubicBezTo>
                  <a:pt x="57" y="8"/>
                  <a:pt x="57" y="8"/>
                  <a:pt x="57" y="8"/>
                </a:cubicBezTo>
                <a:cubicBezTo>
                  <a:pt x="28" y="8"/>
                  <a:pt x="25" y="32"/>
                  <a:pt x="25" y="39"/>
                </a:cubicBezTo>
                <a:cubicBezTo>
                  <a:pt x="24" y="64"/>
                  <a:pt x="24" y="64"/>
                  <a:pt x="24" y="64"/>
                </a:cubicBezTo>
                <a:cubicBezTo>
                  <a:pt x="8" y="64"/>
                  <a:pt x="8" y="64"/>
                  <a:pt x="8" y="64"/>
                </a:cubicBezTo>
                <a:cubicBezTo>
                  <a:pt x="8" y="84"/>
                  <a:pt x="8" y="84"/>
                  <a:pt x="8" y="84"/>
                </a:cubicBezTo>
                <a:cubicBezTo>
                  <a:pt x="24" y="84"/>
                  <a:pt x="24" y="84"/>
                  <a:pt x="24" y="84"/>
                </a:cubicBezTo>
                <a:lnTo>
                  <a:pt x="24" y="16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11" name="Freeform 55">
            <a:extLst>
              <a:ext uri="{FF2B5EF4-FFF2-40B4-BE49-F238E27FC236}">
                <a16:creationId xmlns:a16="http://schemas.microsoft.com/office/drawing/2014/main" xmlns="" id="{283F5BBC-801D-4D8B-84CB-E9580F3C66D3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1703340" y="367021"/>
            <a:ext cx="113778" cy="116718"/>
          </a:xfrm>
          <a:custGeom>
            <a:avLst/>
            <a:gdLst>
              <a:gd name="T0" fmla="*/ 116 w 148"/>
              <a:gd name="T1" fmla="*/ 152 h 152"/>
              <a:gd name="T2" fmla="*/ 112 w 148"/>
              <a:gd name="T3" fmla="*/ 93 h 152"/>
              <a:gd name="T4" fmla="*/ 84 w 148"/>
              <a:gd name="T5" fmla="*/ 86 h 152"/>
              <a:gd name="T6" fmla="*/ 84 w 148"/>
              <a:gd name="T7" fmla="*/ 93 h 152"/>
              <a:gd name="T8" fmla="*/ 79 w 148"/>
              <a:gd name="T9" fmla="*/ 152 h 152"/>
              <a:gd name="T10" fmla="*/ 49 w 148"/>
              <a:gd name="T11" fmla="*/ 151 h 152"/>
              <a:gd name="T12" fmla="*/ 48 w 148"/>
              <a:gd name="T13" fmla="*/ 78 h 152"/>
              <a:gd name="T14" fmla="*/ 48 w 148"/>
              <a:gd name="T15" fmla="*/ 50 h 152"/>
              <a:gd name="T16" fmla="*/ 75 w 148"/>
              <a:gd name="T17" fmla="*/ 49 h 152"/>
              <a:gd name="T18" fmla="*/ 79 w 148"/>
              <a:gd name="T19" fmla="*/ 56 h 152"/>
              <a:gd name="T20" fmla="*/ 148 w 148"/>
              <a:gd name="T21" fmla="*/ 89 h 152"/>
              <a:gd name="T22" fmla="*/ 144 w 148"/>
              <a:gd name="T23" fmla="*/ 152 h 152"/>
              <a:gd name="T24" fmla="*/ 140 w 148"/>
              <a:gd name="T25" fmla="*/ 144 h 152"/>
              <a:gd name="T26" fmla="*/ 108 w 148"/>
              <a:gd name="T27" fmla="*/ 54 h 152"/>
              <a:gd name="T28" fmla="*/ 76 w 148"/>
              <a:gd name="T29" fmla="*/ 69 h 152"/>
              <a:gd name="T30" fmla="*/ 71 w 148"/>
              <a:gd name="T31" fmla="*/ 65 h 152"/>
              <a:gd name="T32" fmla="*/ 56 w 148"/>
              <a:gd name="T33" fmla="*/ 57 h 152"/>
              <a:gd name="T34" fmla="*/ 56 w 148"/>
              <a:gd name="T35" fmla="*/ 84 h 152"/>
              <a:gd name="T36" fmla="*/ 75 w 148"/>
              <a:gd name="T37" fmla="*/ 144 h 152"/>
              <a:gd name="T38" fmla="*/ 75 w 148"/>
              <a:gd name="T39" fmla="*/ 91 h 152"/>
              <a:gd name="T40" fmla="*/ 97 w 148"/>
              <a:gd name="T41" fmla="*/ 70 h 152"/>
              <a:gd name="T42" fmla="*/ 120 w 148"/>
              <a:gd name="T43" fmla="*/ 144 h 152"/>
              <a:gd name="T44" fmla="*/ 4 w 148"/>
              <a:gd name="T45" fmla="*/ 152 h 152"/>
              <a:gd name="T46" fmla="*/ 0 w 148"/>
              <a:gd name="T47" fmla="*/ 48 h 152"/>
              <a:gd name="T48" fmla="*/ 31 w 148"/>
              <a:gd name="T49" fmla="*/ 44 h 152"/>
              <a:gd name="T50" fmla="*/ 36 w 148"/>
              <a:gd name="T51" fmla="*/ 148 h 152"/>
              <a:gd name="T52" fmla="*/ 32 w 148"/>
              <a:gd name="T53" fmla="*/ 152 h 152"/>
              <a:gd name="T54" fmla="*/ 28 w 148"/>
              <a:gd name="T55" fmla="*/ 144 h 152"/>
              <a:gd name="T56" fmla="*/ 8 w 148"/>
              <a:gd name="T57" fmla="*/ 52 h 152"/>
              <a:gd name="T58" fmla="*/ 17 w 148"/>
              <a:gd name="T59" fmla="*/ 36 h 152"/>
              <a:gd name="T60" fmla="*/ 18 w 148"/>
              <a:gd name="T61" fmla="*/ 0 h 152"/>
              <a:gd name="T62" fmla="*/ 17 w 148"/>
              <a:gd name="T63" fmla="*/ 36 h 152"/>
              <a:gd name="T64" fmla="*/ 7 w 148"/>
              <a:gd name="T65" fmla="*/ 18 h 152"/>
              <a:gd name="T66" fmla="*/ 28 w 148"/>
              <a:gd name="T67" fmla="*/ 18 h 1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48" h="152">
                <a:moveTo>
                  <a:pt x="144" y="152"/>
                </a:moveTo>
                <a:cubicBezTo>
                  <a:pt x="116" y="152"/>
                  <a:pt x="116" y="152"/>
                  <a:pt x="116" y="152"/>
                </a:cubicBezTo>
                <a:cubicBezTo>
                  <a:pt x="113" y="152"/>
                  <a:pt x="112" y="150"/>
                  <a:pt x="112" y="148"/>
                </a:cubicBezTo>
                <a:cubicBezTo>
                  <a:pt x="112" y="93"/>
                  <a:pt x="112" y="93"/>
                  <a:pt x="112" y="93"/>
                </a:cubicBezTo>
                <a:cubicBezTo>
                  <a:pt x="112" y="83"/>
                  <a:pt x="106" y="77"/>
                  <a:pt x="97" y="77"/>
                </a:cubicBezTo>
                <a:cubicBezTo>
                  <a:pt x="91" y="77"/>
                  <a:pt x="85" y="82"/>
                  <a:pt x="84" y="86"/>
                </a:cubicBezTo>
                <a:cubicBezTo>
                  <a:pt x="83" y="87"/>
                  <a:pt x="83" y="89"/>
                  <a:pt x="83" y="90"/>
                </a:cubicBezTo>
                <a:cubicBezTo>
                  <a:pt x="83" y="91"/>
                  <a:pt x="84" y="92"/>
                  <a:pt x="84" y="93"/>
                </a:cubicBezTo>
                <a:cubicBezTo>
                  <a:pt x="84" y="148"/>
                  <a:pt x="84" y="148"/>
                  <a:pt x="84" y="148"/>
                </a:cubicBezTo>
                <a:cubicBezTo>
                  <a:pt x="84" y="150"/>
                  <a:pt x="82" y="152"/>
                  <a:pt x="79" y="152"/>
                </a:cubicBezTo>
                <a:cubicBezTo>
                  <a:pt x="51" y="152"/>
                  <a:pt x="51" y="152"/>
                  <a:pt x="51" y="152"/>
                </a:cubicBezTo>
                <a:cubicBezTo>
                  <a:pt x="50" y="152"/>
                  <a:pt x="49" y="152"/>
                  <a:pt x="49" y="151"/>
                </a:cubicBezTo>
                <a:cubicBezTo>
                  <a:pt x="48" y="150"/>
                  <a:pt x="47" y="149"/>
                  <a:pt x="47" y="148"/>
                </a:cubicBezTo>
                <a:cubicBezTo>
                  <a:pt x="48" y="78"/>
                  <a:pt x="48" y="78"/>
                  <a:pt x="48" y="78"/>
                </a:cubicBezTo>
                <a:cubicBezTo>
                  <a:pt x="48" y="69"/>
                  <a:pt x="48" y="60"/>
                  <a:pt x="47" y="53"/>
                </a:cubicBezTo>
                <a:cubicBezTo>
                  <a:pt x="47" y="52"/>
                  <a:pt x="48" y="51"/>
                  <a:pt x="48" y="50"/>
                </a:cubicBezTo>
                <a:cubicBezTo>
                  <a:pt x="49" y="50"/>
                  <a:pt x="50" y="49"/>
                  <a:pt x="51" y="49"/>
                </a:cubicBezTo>
                <a:cubicBezTo>
                  <a:pt x="75" y="49"/>
                  <a:pt x="75" y="49"/>
                  <a:pt x="75" y="49"/>
                </a:cubicBezTo>
                <a:cubicBezTo>
                  <a:pt x="78" y="49"/>
                  <a:pt x="79" y="51"/>
                  <a:pt x="79" y="53"/>
                </a:cubicBezTo>
                <a:cubicBezTo>
                  <a:pt x="79" y="56"/>
                  <a:pt x="79" y="56"/>
                  <a:pt x="79" y="56"/>
                </a:cubicBezTo>
                <a:cubicBezTo>
                  <a:pt x="86" y="51"/>
                  <a:pt x="95" y="46"/>
                  <a:pt x="108" y="46"/>
                </a:cubicBezTo>
                <a:cubicBezTo>
                  <a:pt x="133" y="46"/>
                  <a:pt x="148" y="62"/>
                  <a:pt x="148" y="89"/>
                </a:cubicBezTo>
                <a:cubicBezTo>
                  <a:pt x="148" y="148"/>
                  <a:pt x="148" y="148"/>
                  <a:pt x="148" y="148"/>
                </a:cubicBezTo>
                <a:cubicBezTo>
                  <a:pt x="148" y="150"/>
                  <a:pt x="146" y="152"/>
                  <a:pt x="144" y="152"/>
                </a:cubicBezTo>
                <a:close/>
                <a:moveTo>
                  <a:pt x="120" y="144"/>
                </a:moveTo>
                <a:cubicBezTo>
                  <a:pt x="140" y="144"/>
                  <a:pt x="140" y="144"/>
                  <a:pt x="140" y="144"/>
                </a:cubicBezTo>
                <a:cubicBezTo>
                  <a:pt x="140" y="89"/>
                  <a:pt x="140" y="89"/>
                  <a:pt x="140" y="89"/>
                </a:cubicBezTo>
                <a:cubicBezTo>
                  <a:pt x="140" y="58"/>
                  <a:pt x="120" y="54"/>
                  <a:pt x="108" y="54"/>
                </a:cubicBezTo>
                <a:cubicBezTo>
                  <a:pt x="93" y="54"/>
                  <a:pt x="83" y="62"/>
                  <a:pt x="79" y="67"/>
                </a:cubicBezTo>
                <a:cubicBezTo>
                  <a:pt x="79" y="68"/>
                  <a:pt x="77" y="69"/>
                  <a:pt x="76" y="69"/>
                </a:cubicBezTo>
                <a:cubicBezTo>
                  <a:pt x="75" y="69"/>
                  <a:pt x="75" y="69"/>
                  <a:pt x="75" y="69"/>
                </a:cubicBezTo>
                <a:cubicBezTo>
                  <a:pt x="73" y="69"/>
                  <a:pt x="71" y="67"/>
                  <a:pt x="71" y="65"/>
                </a:cubicBezTo>
                <a:cubicBezTo>
                  <a:pt x="71" y="57"/>
                  <a:pt x="71" y="57"/>
                  <a:pt x="71" y="57"/>
                </a:cubicBezTo>
                <a:cubicBezTo>
                  <a:pt x="56" y="57"/>
                  <a:pt x="56" y="57"/>
                  <a:pt x="56" y="57"/>
                </a:cubicBezTo>
                <a:cubicBezTo>
                  <a:pt x="56" y="63"/>
                  <a:pt x="56" y="71"/>
                  <a:pt x="56" y="78"/>
                </a:cubicBezTo>
                <a:cubicBezTo>
                  <a:pt x="56" y="84"/>
                  <a:pt x="56" y="84"/>
                  <a:pt x="56" y="84"/>
                </a:cubicBezTo>
                <a:cubicBezTo>
                  <a:pt x="55" y="144"/>
                  <a:pt x="55" y="144"/>
                  <a:pt x="55" y="144"/>
                </a:cubicBezTo>
                <a:cubicBezTo>
                  <a:pt x="75" y="144"/>
                  <a:pt x="75" y="144"/>
                  <a:pt x="75" y="144"/>
                </a:cubicBezTo>
                <a:cubicBezTo>
                  <a:pt x="75" y="93"/>
                  <a:pt x="75" y="93"/>
                  <a:pt x="75" y="93"/>
                </a:cubicBezTo>
                <a:cubicBezTo>
                  <a:pt x="75" y="92"/>
                  <a:pt x="75" y="91"/>
                  <a:pt x="75" y="91"/>
                </a:cubicBezTo>
                <a:cubicBezTo>
                  <a:pt x="75" y="88"/>
                  <a:pt x="75" y="85"/>
                  <a:pt x="76" y="83"/>
                </a:cubicBezTo>
                <a:cubicBezTo>
                  <a:pt x="79" y="76"/>
                  <a:pt x="87" y="70"/>
                  <a:pt x="97" y="70"/>
                </a:cubicBezTo>
                <a:cubicBezTo>
                  <a:pt x="111" y="70"/>
                  <a:pt x="120" y="79"/>
                  <a:pt x="120" y="93"/>
                </a:cubicBezTo>
                <a:lnTo>
                  <a:pt x="120" y="144"/>
                </a:lnTo>
                <a:close/>
                <a:moveTo>
                  <a:pt x="32" y="152"/>
                </a:moveTo>
                <a:cubicBezTo>
                  <a:pt x="4" y="152"/>
                  <a:pt x="4" y="152"/>
                  <a:pt x="4" y="152"/>
                </a:cubicBezTo>
                <a:cubicBezTo>
                  <a:pt x="1" y="152"/>
                  <a:pt x="0" y="150"/>
                  <a:pt x="0" y="148"/>
                </a:cubicBezTo>
                <a:cubicBezTo>
                  <a:pt x="0" y="48"/>
                  <a:pt x="0" y="48"/>
                  <a:pt x="0" y="48"/>
                </a:cubicBezTo>
                <a:cubicBezTo>
                  <a:pt x="0" y="46"/>
                  <a:pt x="1" y="44"/>
                  <a:pt x="4" y="44"/>
                </a:cubicBezTo>
                <a:cubicBezTo>
                  <a:pt x="31" y="44"/>
                  <a:pt x="31" y="44"/>
                  <a:pt x="31" y="44"/>
                </a:cubicBezTo>
                <a:cubicBezTo>
                  <a:pt x="34" y="44"/>
                  <a:pt x="35" y="46"/>
                  <a:pt x="35" y="48"/>
                </a:cubicBezTo>
                <a:cubicBezTo>
                  <a:pt x="36" y="148"/>
                  <a:pt x="36" y="148"/>
                  <a:pt x="36" y="148"/>
                </a:cubicBezTo>
                <a:cubicBezTo>
                  <a:pt x="36" y="149"/>
                  <a:pt x="35" y="150"/>
                  <a:pt x="34" y="151"/>
                </a:cubicBezTo>
                <a:cubicBezTo>
                  <a:pt x="34" y="152"/>
                  <a:pt x="33" y="152"/>
                  <a:pt x="32" y="152"/>
                </a:cubicBezTo>
                <a:close/>
                <a:moveTo>
                  <a:pt x="8" y="144"/>
                </a:moveTo>
                <a:cubicBezTo>
                  <a:pt x="28" y="144"/>
                  <a:pt x="28" y="144"/>
                  <a:pt x="28" y="144"/>
                </a:cubicBezTo>
                <a:cubicBezTo>
                  <a:pt x="28" y="52"/>
                  <a:pt x="28" y="52"/>
                  <a:pt x="28" y="52"/>
                </a:cubicBezTo>
                <a:cubicBezTo>
                  <a:pt x="8" y="52"/>
                  <a:pt x="8" y="52"/>
                  <a:pt x="8" y="52"/>
                </a:cubicBezTo>
                <a:lnTo>
                  <a:pt x="8" y="144"/>
                </a:lnTo>
                <a:close/>
                <a:moveTo>
                  <a:pt x="17" y="36"/>
                </a:moveTo>
                <a:cubicBezTo>
                  <a:pt x="7" y="36"/>
                  <a:pt x="0" y="28"/>
                  <a:pt x="0" y="18"/>
                </a:cubicBezTo>
                <a:cubicBezTo>
                  <a:pt x="0" y="7"/>
                  <a:pt x="7" y="0"/>
                  <a:pt x="18" y="0"/>
                </a:cubicBezTo>
                <a:cubicBezTo>
                  <a:pt x="28" y="0"/>
                  <a:pt x="35" y="7"/>
                  <a:pt x="36" y="18"/>
                </a:cubicBezTo>
                <a:cubicBezTo>
                  <a:pt x="36" y="28"/>
                  <a:pt x="28" y="36"/>
                  <a:pt x="17" y="36"/>
                </a:cubicBezTo>
                <a:close/>
                <a:moveTo>
                  <a:pt x="18" y="8"/>
                </a:moveTo>
                <a:cubicBezTo>
                  <a:pt x="11" y="8"/>
                  <a:pt x="7" y="12"/>
                  <a:pt x="7" y="18"/>
                </a:cubicBezTo>
                <a:cubicBezTo>
                  <a:pt x="7" y="24"/>
                  <a:pt x="11" y="28"/>
                  <a:pt x="17" y="28"/>
                </a:cubicBezTo>
                <a:cubicBezTo>
                  <a:pt x="24" y="28"/>
                  <a:pt x="28" y="24"/>
                  <a:pt x="28" y="18"/>
                </a:cubicBezTo>
                <a:cubicBezTo>
                  <a:pt x="28" y="12"/>
                  <a:pt x="24" y="8"/>
                  <a:pt x="18" y="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089264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Freeform: Shape 46">
            <a:extLst>
              <a:ext uri="{FF2B5EF4-FFF2-40B4-BE49-F238E27FC236}">
                <a16:creationId xmlns:a16="http://schemas.microsoft.com/office/drawing/2014/main" xmlns="" id="{3B3E4BCB-254C-460D-9709-805AF65CDBC4}"/>
              </a:ext>
            </a:extLst>
          </p:cNvPr>
          <p:cNvSpPr/>
          <p:nvPr userDrawn="1"/>
        </p:nvSpPr>
        <p:spPr>
          <a:xfrm>
            <a:off x="1" y="0"/>
            <a:ext cx="7843919" cy="6857999"/>
          </a:xfrm>
          <a:custGeom>
            <a:avLst/>
            <a:gdLst>
              <a:gd name="connsiteX0" fmla="*/ 0 w 7843919"/>
              <a:gd name="connsiteY0" fmla="*/ 0 h 6857999"/>
              <a:gd name="connsiteX1" fmla="*/ 6546978 w 7843919"/>
              <a:gd name="connsiteY1" fmla="*/ 0 h 6857999"/>
              <a:gd name="connsiteX2" fmla="*/ 6540457 w 7843919"/>
              <a:gd name="connsiteY2" fmla="*/ 8284 h 6857999"/>
              <a:gd name="connsiteX3" fmla="*/ 6027103 w 7843919"/>
              <a:gd name="connsiteY3" fmla="*/ 2847610 h 6857999"/>
              <a:gd name="connsiteX4" fmla="*/ 6613770 w 7843919"/>
              <a:gd name="connsiteY4" fmla="*/ 5037079 h 6857999"/>
              <a:gd name="connsiteX5" fmla="*/ 7661083 w 7843919"/>
              <a:gd name="connsiteY5" fmla="*/ 6714063 h 6857999"/>
              <a:gd name="connsiteX6" fmla="*/ 7843919 w 7843919"/>
              <a:gd name="connsiteY6" fmla="*/ 6857999 h 6857999"/>
              <a:gd name="connsiteX7" fmla="*/ 0 w 7843919"/>
              <a:gd name="connsiteY7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43919" h="6857999">
                <a:moveTo>
                  <a:pt x="0" y="0"/>
                </a:moveTo>
                <a:lnTo>
                  <a:pt x="6546978" y="0"/>
                </a:lnTo>
                <a:lnTo>
                  <a:pt x="6540457" y="8284"/>
                </a:lnTo>
                <a:cubicBezTo>
                  <a:pt x="5974976" y="801994"/>
                  <a:pt x="5755175" y="1832759"/>
                  <a:pt x="6027103" y="2847610"/>
                </a:cubicBezTo>
                <a:lnTo>
                  <a:pt x="6613770" y="5037079"/>
                </a:lnTo>
                <a:cubicBezTo>
                  <a:pt x="6795055" y="5713647"/>
                  <a:pt x="7169144" y="6287066"/>
                  <a:pt x="7661083" y="6714063"/>
                </a:cubicBezTo>
                <a:lnTo>
                  <a:pt x="7843919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Picture Placeholder 50">
            <a:extLst>
              <a:ext uri="{FF2B5EF4-FFF2-40B4-BE49-F238E27FC236}">
                <a16:creationId xmlns:a16="http://schemas.microsoft.com/office/drawing/2014/main" xmlns="" id="{C0834D07-83F5-4B64-A817-024FBC98305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-1"/>
            <a:ext cx="6700299" cy="6858000"/>
          </a:xfrm>
          <a:custGeom>
            <a:avLst/>
            <a:gdLst>
              <a:gd name="connsiteX0" fmla="*/ 0 w 6700299"/>
              <a:gd name="connsiteY0" fmla="*/ 0 h 6858000"/>
              <a:gd name="connsiteX1" fmla="*/ 5274256 w 6700299"/>
              <a:gd name="connsiteY1" fmla="*/ 0 h 6858000"/>
              <a:gd name="connsiteX2" fmla="*/ 6530894 w 6700299"/>
              <a:gd name="connsiteY2" fmla="*/ 4689836 h 6858000"/>
              <a:gd name="connsiteX3" fmla="*/ 6653481 w 6700299"/>
              <a:gd name="connsiteY3" fmla="*/ 6645973 h 6858000"/>
              <a:gd name="connsiteX4" fmla="*/ 6618657 w 6700299"/>
              <a:gd name="connsiteY4" fmla="*/ 6857999 h 6858000"/>
              <a:gd name="connsiteX5" fmla="*/ 0 w 6700299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00299" h="6858000">
                <a:moveTo>
                  <a:pt x="0" y="0"/>
                </a:moveTo>
                <a:lnTo>
                  <a:pt x="5274256" y="0"/>
                </a:lnTo>
                <a:lnTo>
                  <a:pt x="6530894" y="4689836"/>
                </a:lnTo>
                <a:cubicBezTo>
                  <a:pt x="6707274" y="5348098"/>
                  <a:pt x="6741899" y="6010948"/>
                  <a:pt x="6653481" y="6645973"/>
                </a:cubicBezTo>
                <a:lnTo>
                  <a:pt x="6618657" y="6857999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504084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51" grpId="0"/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B8833F4C-ED2C-48E5-9F13-9E383C72058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12192000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B2D509C6-10DD-44DD-ACBC-B8F62CC0CFE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981371" y="667657"/>
            <a:ext cx="4586515" cy="6190343"/>
          </a:xfrm>
          <a:prstGeom prst="rect">
            <a:avLst/>
          </a:prstGeom>
          <a:effectLst>
            <a:outerShdw blurRad="3810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314487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2" decel="100000" fill="hold" grpId="0" nodeType="withEffect" nodePh="1">
                                  <p:stCondLst>
                                    <p:cond delay="100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xmlns="" id="{168A5F6A-E096-4730-9260-F6DA602A3CE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12192000" cy="4723248"/>
          </a:xfrm>
          <a:custGeom>
            <a:avLst/>
            <a:gdLst>
              <a:gd name="connsiteX0" fmla="*/ 0 w 12192000"/>
              <a:gd name="connsiteY0" fmla="*/ 0 h 4723248"/>
              <a:gd name="connsiteX1" fmla="*/ 12192000 w 12192000"/>
              <a:gd name="connsiteY1" fmla="*/ 0 h 4723248"/>
              <a:gd name="connsiteX2" fmla="*/ 12192000 w 12192000"/>
              <a:gd name="connsiteY2" fmla="*/ 4105988 h 4723248"/>
              <a:gd name="connsiteX3" fmla="*/ 11968315 w 12192000"/>
              <a:gd name="connsiteY3" fmla="*/ 4175697 h 4723248"/>
              <a:gd name="connsiteX4" fmla="*/ 9026012 w 12192000"/>
              <a:gd name="connsiteY4" fmla="*/ 4723231 h 4723248"/>
              <a:gd name="connsiteX5" fmla="*/ 2566218 w 12192000"/>
              <a:gd name="connsiteY5" fmla="*/ 3661347 h 4723248"/>
              <a:gd name="connsiteX6" fmla="*/ 58992 w 12192000"/>
              <a:gd name="connsiteY6" fmla="*/ 3919444 h 4723248"/>
              <a:gd name="connsiteX7" fmla="*/ 0 w 12192000"/>
              <a:gd name="connsiteY7" fmla="*/ 3934028 h 4723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4723248">
                <a:moveTo>
                  <a:pt x="0" y="0"/>
                </a:moveTo>
                <a:lnTo>
                  <a:pt x="12192000" y="0"/>
                </a:lnTo>
                <a:lnTo>
                  <a:pt x="12192000" y="4105988"/>
                </a:lnTo>
                <a:lnTo>
                  <a:pt x="11968315" y="4175697"/>
                </a:lnTo>
                <a:cubicBezTo>
                  <a:pt x="11068663" y="4447928"/>
                  <a:pt x="9940412" y="4720773"/>
                  <a:pt x="9026012" y="4723231"/>
                </a:cubicBezTo>
                <a:cubicBezTo>
                  <a:pt x="7197212" y="4728147"/>
                  <a:pt x="4336026" y="3681011"/>
                  <a:pt x="2566218" y="3661347"/>
                </a:cubicBezTo>
                <a:cubicBezTo>
                  <a:pt x="1681315" y="3651515"/>
                  <a:pt x="798870" y="3749838"/>
                  <a:pt x="58992" y="3919444"/>
                </a:cubicBezTo>
                <a:lnTo>
                  <a:pt x="0" y="393402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772081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6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3FE00BF4-E4BD-4D6F-8086-1B8497F2B918}"/>
              </a:ext>
            </a:extLst>
          </p:cNvPr>
          <p:cNvSpPr txBox="1"/>
          <p:nvPr userDrawn="1"/>
        </p:nvSpPr>
        <p:spPr>
          <a:xfrm>
            <a:off x="8656585" y="271273"/>
            <a:ext cx="3373718" cy="276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sz="1100" b="1" dirty="0">
                <a:solidFill>
                  <a:srgbClr val="0061FF"/>
                </a:solidFill>
                <a:latin typeface="+mj-lt"/>
              </a:rPr>
              <a:t>Improve</a:t>
            </a:r>
            <a:r>
              <a:rPr lang="en-US" sz="1100" b="1" baseline="0" dirty="0">
                <a:solidFill>
                  <a:srgbClr val="0061FF"/>
                </a:solidFill>
                <a:latin typeface="+mj-lt"/>
              </a:rPr>
              <a:t> your sales through AI</a:t>
            </a:r>
            <a:endParaRPr lang="en-US" sz="1100" b="1" dirty="0">
              <a:solidFill>
                <a:srgbClr val="0061FF"/>
              </a:solidFill>
              <a:latin typeface="+mj-lt"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60626" y="6162260"/>
            <a:ext cx="1907936" cy="448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5390376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55" r:id="rId3"/>
    <p:sldLayoutId id="2147483649" r:id="rId4"/>
    <p:sldLayoutId id="2147483650" r:id="rId5"/>
    <p:sldLayoutId id="2147483670" r:id="rId6"/>
    <p:sldLayoutId id="2147483669" r:id="rId7"/>
    <p:sldLayoutId id="2147483651" r:id="rId8"/>
    <p:sldLayoutId id="2147483653" r:id="rId9"/>
    <p:sldLayoutId id="2147483658" r:id="rId10"/>
    <p:sldLayoutId id="2147483654" r:id="rId11"/>
    <p:sldLayoutId id="2147483652" r:id="rId12"/>
    <p:sldLayoutId id="2147483673" r:id="rId13"/>
    <p:sldLayoutId id="2147483665" r:id="rId14"/>
    <p:sldLayoutId id="2147483666" r:id="rId15"/>
    <p:sldLayoutId id="2147483667" r:id="rId16"/>
    <p:sldLayoutId id="2147483668" r:id="rId17"/>
    <p:sldLayoutId id="2147483659" r:id="rId18"/>
    <p:sldLayoutId id="2147483657" r:id="rId19"/>
    <p:sldLayoutId id="2147483660" r:id="rId20"/>
    <p:sldLayoutId id="2147483661" r:id="rId21"/>
    <p:sldLayoutId id="2147483662" r:id="rId22"/>
    <p:sldLayoutId id="2147483663" r:id="rId23"/>
    <p:sldLayoutId id="2147483664" r:id="rId24"/>
    <p:sldLayoutId id="2147483675" r:id="rId25"/>
    <p:sldLayoutId id="2147483676" r:id="rId26"/>
    <p:sldLayoutId id="2147483678" r:id="rId27"/>
    <p:sldLayoutId id="2147483656" r:id="rId28"/>
    <p:sldLayoutId id="2147483681" r:id="rId29"/>
    <p:sldLayoutId id="2147483684" r:id="rId30"/>
    <p:sldLayoutId id="2147483685" r:id="rId31"/>
    <p:sldLayoutId id="2147483687" r:id="rId32"/>
    <p:sldLayoutId id="2147483686" r:id="rId33"/>
    <p:sldLayoutId id="2147483680" r:id="rId34"/>
    <p:sldLayoutId id="2147483683" r:id="rId35"/>
    <p:sldLayoutId id="2147483682" r:id="rId36"/>
    <p:sldLayoutId id="2147483688" r:id="rId37"/>
    <p:sldLayoutId id="2147483690" r:id="rId38"/>
    <p:sldLayoutId id="2147483703" r:id="rId39"/>
    <p:sldLayoutId id="2147483704" r:id="rId40"/>
    <p:sldLayoutId id="2147483691" r:id="rId41"/>
    <p:sldLayoutId id="2147483692" r:id="rId42"/>
    <p:sldLayoutId id="2147483694" r:id="rId43"/>
    <p:sldLayoutId id="2147483702" r:id="rId44"/>
    <p:sldLayoutId id="2147483700" r:id="rId45"/>
    <p:sldLayoutId id="2147483712" r:id="rId46"/>
    <p:sldLayoutId id="2147483701" r:id="rId47"/>
    <p:sldLayoutId id="2147483693" r:id="rId48"/>
    <p:sldLayoutId id="2147483696" r:id="rId49"/>
    <p:sldLayoutId id="2147483697" r:id="rId50"/>
    <p:sldLayoutId id="2147483698" r:id="rId51"/>
    <p:sldLayoutId id="2147483695" r:id="rId52"/>
    <p:sldLayoutId id="2147483699" r:id="rId53"/>
    <p:sldLayoutId id="2147483705" r:id="rId54"/>
    <p:sldLayoutId id="2147483674" r:id="rId55"/>
    <p:sldLayoutId id="2147483707" r:id="rId56"/>
    <p:sldLayoutId id="2147483711" r:id="rId57"/>
    <p:sldLayoutId id="2147483710" r:id="rId58"/>
    <p:sldLayoutId id="2147483708" r:id="rId59"/>
    <p:sldLayoutId id="2147483709" r:id="rId6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4" Type="http://schemas.microsoft.com/office/2018/10/relationships/comments" Target="../comments/modernComment_163_5809BBEF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4" Type="http://schemas.microsoft.com/office/2018/10/relationships/comments" Target="../comments/modernComment_167_BB4471D8.xml"/></Relationships>
</file>

<file path=ppt/slides/_rels/slide12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13D_C2B97DDA.xml"/><Relationship Id="rId1" Type="http://schemas.openxmlformats.org/officeDocument/2006/relationships/slideLayout" Target="../slideLayouts/slideLayout5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jpeg"/><Relationship Id="rId7" Type="http://schemas.openxmlformats.org/officeDocument/2006/relationships/image" Target="../media/image30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44.xml"/><Relationship Id="rId6" Type="http://schemas.openxmlformats.org/officeDocument/2006/relationships/image" Target="../media/image29.png"/><Relationship Id="rId5" Type="http://schemas.openxmlformats.org/officeDocument/2006/relationships/image" Target="../media/image28.jpeg"/><Relationship Id="rId10" Type="http://schemas.microsoft.com/office/2018/10/relationships/comments" Target="../comments/modernComment_134_1CBB3611.xml"/><Relationship Id="rId4" Type="http://schemas.openxmlformats.org/officeDocument/2006/relationships/image" Target="../media/image27.jpeg"/><Relationship Id="rId9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7" Type="http://schemas.microsoft.com/office/2018/10/relationships/comments" Target="../comments/modernComment_15D_233DE1AF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6.jpeg"/><Relationship Id="rId5" Type="http://schemas.openxmlformats.org/officeDocument/2006/relationships/image" Target="../media/image35.jpeg"/><Relationship Id="rId4" Type="http://schemas.openxmlformats.org/officeDocument/2006/relationships/image" Target="../media/image34.jpe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33_3305DB99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42.xml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18/10/relationships/comments" Target="../comments/modernComment_160_13D33348.xml"/><Relationship Id="rId3" Type="http://schemas.openxmlformats.org/officeDocument/2006/relationships/image" Target="../media/image38.jpeg"/><Relationship Id="rId7" Type="http://schemas.openxmlformats.org/officeDocument/2006/relationships/image" Target="../media/image41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3.xml"/><Relationship Id="rId6" Type="http://schemas.openxmlformats.org/officeDocument/2006/relationships/image" Target="../media/image5.jpe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9.xml"/><Relationship Id="rId4" Type="http://schemas.microsoft.com/office/2018/10/relationships/comments" Target="../comments/modernComment_166_1AA6526C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59_24E0AF43.xml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3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62_292E7711.xm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21875" b="21875"/>
          <a:stretch>
            <a:fillRect/>
          </a:stretch>
        </p:blipFill>
        <p:spPr/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56B5E787-84B3-4263-AB6A-32E4862B81F9}"/>
              </a:ext>
            </a:extLst>
          </p:cNvPr>
          <p:cNvSpPr/>
          <p:nvPr/>
        </p:nvSpPr>
        <p:spPr>
          <a:xfrm>
            <a:off x="-19676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80000"/>
                </a:schemeClr>
              </a:gs>
              <a:gs pos="100000">
                <a:schemeClr val="accent2">
                  <a:alpha val="8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xmlns="" id="{204088D8-6272-41D3-A9C8-09E239D137E0}"/>
              </a:ext>
            </a:extLst>
          </p:cNvPr>
          <p:cNvGrpSpPr/>
          <p:nvPr/>
        </p:nvGrpSpPr>
        <p:grpSpPr>
          <a:xfrm>
            <a:off x="-1374408" y="1709133"/>
            <a:ext cx="3947774" cy="5688542"/>
            <a:chOff x="-1374408" y="1709133"/>
            <a:chExt cx="3947774" cy="5688542"/>
          </a:xfrm>
        </p:grpSpPr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xmlns="" id="{B33DEB3F-A2C6-4440-92DC-6C772C98EE4D}"/>
                </a:ext>
              </a:extLst>
            </p:cNvPr>
            <p:cNvSpPr/>
            <p:nvPr/>
          </p:nvSpPr>
          <p:spPr>
            <a:xfrm rot="18900000">
              <a:off x="-1374408" y="1934287"/>
              <a:ext cx="3947774" cy="5463388"/>
            </a:xfrm>
            <a:custGeom>
              <a:avLst/>
              <a:gdLst>
                <a:gd name="connsiteX0" fmla="*/ 3857790 w 3947774"/>
                <a:gd name="connsiteY0" fmla="*/ 0 h 5463388"/>
                <a:gd name="connsiteX1" fmla="*/ 3889234 w 3947774"/>
                <a:gd name="connsiteY1" fmla="*/ 122292 h 5463388"/>
                <a:gd name="connsiteX2" fmla="*/ 3947774 w 3947774"/>
                <a:gd name="connsiteY2" fmla="*/ 702996 h 5463388"/>
                <a:gd name="connsiteX3" fmla="*/ 3947774 w 3947774"/>
                <a:gd name="connsiteY3" fmla="*/ 2634192 h 5463388"/>
                <a:gd name="connsiteX4" fmla="*/ 1647072 w 3947774"/>
                <a:gd name="connsiteY4" fmla="*/ 5457058 h 5463388"/>
                <a:gd name="connsiteX5" fmla="*/ 1605598 w 3947774"/>
                <a:gd name="connsiteY5" fmla="*/ 5463388 h 5463388"/>
                <a:gd name="connsiteX6" fmla="*/ 0 w 3947774"/>
                <a:gd name="connsiteY6" fmla="*/ 3857790 h 5463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47774" h="5463388">
                  <a:moveTo>
                    <a:pt x="3857790" y="0"/>
                  </a:moveTo>
                  <a:lnTo>
                    <a:pt x="3889234" y="122292"/>
                  </a:lnTo>
                  <a:cubicBezTo>
                    <a:pt x="3927617" y="309865"/>
                    <a:pt x="3947774" y="504077"/>
                    <a:pt x="3947774" y="702996"/>
                  </a:cubicBezTo>
                  <a:lnTo>
                    <a:pt x="3947774" y="2634192"/>
                  </a:lnTo>
                  <a:cubicBezTo>
                    <a:pt x="3947774" y="4026629"/>
                    <a:pt x="2960080" y="5188378"/>
                    <a:pt x="1647072" y="5457058"/>
                  </a:cubicBezTo>
                  <a:lnTo>
                    <a:pt x="1605598" y="5463388"/>
                  </a:lnTo>
                  <a:lnTo>
                    <a:pt x="0" y="385779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 w="635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xmlns="" id="{7385A63A-A1D0-4F2C-AB14-3CBE4473264E}"/>
                </a:ext>
              </a:extLst>
            </p:cNvPr>
            <p:cNvSpPr/>
            <p:nvPr/>
          </p:nvSpPr>
          <p:spPr>
            <a:xfrm rot="19800000">
              <a:off x="-1103252" y="1796808"/>
              <a:ext cx="2907167" cy="5521634"/>
            </a:xfrm>
            <a:custGeom>
              <a:avLst/>
              <a:gdLst>
                <a:gd name="connsiteX0" fmla="*/ 2643014 w 2907167"/>
                <a:gd name="connsiteY0" fmla="*/ 0 h 5521634"/>
                <a:gd name="connsiteX1" fmla="*/ 2680732 w 2907167"/>
                <a:gd name="connsiteY1" fmla="*/ 78298 h 5521634"/>
                <a:gd name="connsiteX2" fmla="*/ 2907167 w 2907167"/>
                <a:gd name="connsiteY2" fmla="*/ 1199871 h 5521634"/>
                <a:gd name="connsiteX3" fmla="*/ 2907167 w 2907167"/>
                <a:gd name="connsiteY3" fmla="*/ 3131067 h 5521634"/>
                <a:gd name="connsiteX4" fmla="*/ 1636783 w 2907167"/>
                <a:gd name="connsiteY4" fmla="*/ 5520374 h 5521634"/>
                <a:gd name="connsiteX5" fmla="*/ 1634710 w 2907167"/>
                <a:gd name="connsiteY5" fmla="*/ 5521634 h 5521634"/>
                <a:gd name="connsiteX6" fmla="*/ 0 w 2907167"/>
                <a:gd name="connsiteY6" fmla="*/ 4577834 h 5521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07167" h="5521634">
                  <a:moveTo>
                    <a:pt x="2643014" y="0"/>
                  </a:moveTo>
                  <a:lnTo>
                    <a:pt x="2680732" y="78298"/>
                  </a:lnTo>
                  <a:cubicBezTo>
                    <a:pt x="2826539" y="423024"/>
                    <a:pt x="2907167" y="802032"/>
                    <a:pt x="2907167" y="1199871"/>
                  </a:cubicBezTo>
                  <a:lnTo>
                    <a:pt x="2907167" y="3131067"/>
                  </a:lnTo>
                  <a:cubicBezTo>
                    <a:pt x="2907167" y="4125665"/>
                    <a:pt x="2403242" y="5002565"/>
                    <a:pt x="1636783" y="5520374"/>
                  </a:cubicBezTo>
                  <a:lnTo>
                    <a:pt x="1634710" y="5521634"/>
                  </a:lnTo>
                  <a:lnTo>
                    <a:pt x="0" y="4577834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635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xmlns="" id="{30A42405-CFFF-45C3-A9C8-2502E1FCCD46}"/>
                </a:ext>
              </a:extLst>
            </p:cNvPr>
            <p:cNvSpPr/>
            <p:nvPr/>
          </p:nvSpPr>
          <p:spPr>
            <a:xfrm rot="20700000">
              <a:off x="-637092" y="1709133"/>
              <a:ext cx="1800342" cy="5305385"/>
            </a:xfrm>
            <a:custGeom>
              <a:avLst/>
              <a:gdLst>
                <a:gd name="connsiteX0" fmla="*/ 1338600 w 1800342"/>
                <a:gd name="connsiteY0" fmla="*/ 0 h 5305385"/>
                <a:gd name="connsiteX1" fmla="*/ 1452572 w 1800342"/>
                <a:gd name="connsiteY1" fmla="*/ 187603 h 5305385"/>
                <a:gd name="connsiteX2" fmla="*/ 1800342 w 1800342"/>
                <a:gd name="connsiteY2" fmla="*/ 1561052 h 5305385"/>
                <a:gd name="connsiteX3" fmla="*/ 1800342 w 1800342"/>
                <a:gd name="connsiteY3" fmla="*/ 3492248 h 5305385"/>
                <a:gd name="connsiteX4" fmla="*/ 1227909 w 1800342"/>
                <a:gd name="connsiteY4" fmla="*/ 5216239 h 5305385"/>
                <a:gd name="connsiteX5" fmla="*/ 1155675 w 1800342"/>
                <a:gd name="connsiteY5" fmla="*/ 5305385 h 5305385"/>
                <a:gd name="connsiteX6" fmla="*/ 0 w 1800342"/>
                <a:gd name="connsiteY6" fmla="*/ 4995723 h 5305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00342" h="5305385">
                  <a:moveTo>
                    <a:pt x="1338600" y="0"/>
                  </a:moveTo>
                  <a:lnTo>
                    <a:pt x="1452572" y="187603"/>
                  </a:lnTo>
                  <a:cubicBezTo>
                    <a:pt x="1674361" y="595879"/>
                    <a:pt x="1800342" y="1063753"/>
                    <a:pt x="1800342" y="1561052"/>
                  </a:cubicBezTo>
                  <a:lnTo>
                    <a:pt x="1800342" y="3492248"/>
                  </a:lnTo>
                  <a:cubicBezTo>
                    <a:pt x="1800342" y="4138737"/>
                    <a:pt x="1587434" y="4735498"/>
                    <a:pt x="1227909" y="5216239"/>
                  </a:cubicBezTo>
                  <a:lnTo>
                    <a:pt x="1155675" y="5305385"/>
                  </a:lnTo>
                  <a:lnTo>
                    <a:pt x="0" y="4995723"/>
                  </a:ln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 w="635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xmlns="" id="{EADBC7D0-7B9F-4B96-9C70-4BE484F141CB}"/>
              </a:ext>
            </a:extLst>
          </p:cNvPr>
          <p:cNvGrpSpPr/>
          <p:nvPr/>
        </p:nvGrpSpPr>
        <p:grpSpPr>
          <a:xfrm>
            <a:off x="9617234" y="-542952"/>
            <a:ext cx="3947774" cy="5688542"/>
            <a:chOff x="9617234" y="-542952"/>
            <a:chExt cx="3947774" cy="5688542"/>
          </a:xfrm>
        </p:grpSpPr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xmlns="" id="{25AA2CB2-96CA-47AD-8946-0624ADA5938E}"/>
                </a:ext>
              </a:extLst>
            </p:cNvPr>
            <p:cNvSpPr/>
            <p:nvPr/>
          </p:nvSpPr>
          <p:spPr>
            <a:xfrm rot="18900000" flipH="1" flipV="1">
              <a:off x="9617234" y="-542952"/>
              <a:ext cx="3947774" cy="5463388"/>
            </a:xfrm>
            <a:custGeom>
              <a:avLst/>
              <a:gdLst>
                <a:gd name="connsiteX0" fmla="*/ 3857790 w 3947774"/>
                <a:gd name="connsiteY0" fmla="*/ 0 h 5463388"/>
                <a:gd name="connsiteX1" fmla="*/ 3889234 w 3947774"/>
                <a:gd name="connsiteY1" fmla="*/ 122292 h 5463388"/>
                <a:gd name="connsiteX2" fmla="*/ 3947774 w 3947774"/>
                <a:gd name="connsiteY2" fmla="*/ 702996 h 5463388"/>
                <a:gd name="connsiteX3" fmla="*/ 3947774 w 3947774"/>
                <a:gd name="connsiteY3" fmla="*/ 2634192 h 5463388"/>
                <a:gd name="connsiteX4" fmla="*/ 1647072 w 3947774"/>
                <a:gd name="connsiteY4" fmla="*/ 5457058 h 5463388"/>
                <a:gd name="connsiteX5" fmla="*/ 1605598 w 3947774"/>
                <a:gd name="connsiteY5" fmla="*/ 5463388 h 5463388"/>
                <a:gd name="connsiteX6" fmla="*/ 0 w 3947774"/>
                <a:gd name="connsiteY6" fmla="*/ 3857790 h 5463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47774" h="5463388">
                  <a:moveTo>
                    <a:pt x="3857790" y="0"/>
                  </a:moveTo>
                  <a:lnTo>
                    <a:pt x="3889234" y="122292"/>
                  </a:lnTo>
                  <a:cubicBezTo>
                    <a:pt x="3927617" y="309865"/>
                    <a:pt x="3947774" y="504077"/>
                    <a:pt x="3947774" y="702996"/>
                  </a:cubicBezTo>
                  <a:lnTo>
                    <a:pt x="3947774" y="2634192"/>
                  </a:lnTo>
                  <a:cubicBezTo>
                    <a:pt x="3947774" y="4026629"/>
                    <a:pt x="2960080" y="5188378"/>
                    <a:pt x="1647072" y="5457058"/>
                  </a:cubicBezTo>
                  <a:lnTo>
                    <a:pt x="1605598" y="5463388"/>
                  </a:lnTo>
                  <a:lnTo>
                    <a:pt x="0" y="385779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 w="635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xmlns="" id="{1AFE0EBE-695A-41DD-8041-2158CE04C5F7}"/>
                </a:ext>
              </a:extLst>
            </p:cNvPr>
            <p:cNvSpPr/>
            <p:nvPr/>
          </p:nvSpPr>
          <p:spPr>
            <a:xfrm rot="19800000" flipH="1" flipV="1">
              <a:off x="10386685" y="-463719"/>
              <a:ext cx="2907167" cy="5521634"/>
            </a:xfrm>
            <a:custGeom>
              <a:avLst/>
              <a:gdLst>
                <a:gd name="connsiteX0" fmla="*/ 2643014 w 2907167"/>
                <a:gd name="connsiteY0" fmla="*/ 0 h 5521634"/>
                <a:gd name="connsiteX1" fmla="*/ 2680732 w 2907167"/>
                <a:gd name="connsiteY1" fmla="*/ 78298 h 5521634"/>
                <a:gd name="connsiteX2" fmla="*/ 2907167 w 2907167"/>
                <a:gd name="connsiteY2" fmla="*/ 1199871 h 5521634"/>
                <a:gd name="connsiteX3" fmla="*/ 2907167 w 2907167"/>
                <a:gd name="connsiteY3" fmla="*/ 3131067 h 5521634"/>
                <a:gd name="connsiteX4" fmla="*/ 1636783 w 2907167"/>
                <a:gd name="connsiteY4" fmla="*/ 5520374 h 5521634"/>
                <a:gd name="connsiteX5" fmla="*/ 1634710 w 2907167"/>
                <a:gd name="connsiteY5" fmla="*/ 5521634 h 5521634"/>
                <a:gd name="connsiteX6" fmla="*/ 0 w 2907167"/>
                <a:gd name="connsiteY6" fmla="*/ 4577834 h 5521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07167" h="5521634">
                  <a:moveTo>
                    <a:pt x="2643014" y="0"/>
                  </a:moveTo>
                  <a:lnTo>
                    <a:pt x="2680732" y="78298"/>
                  </a:lnTo>
                  <a:cubicBezTo>
                    <a:pt x="2826539" y="423024"/>
                    <a:pt x="2907167" y="802032"/>
                    <a:pt x="2907167" y="1199871"/>
                  </a:cubicBezTo>
                  <a:lnTo>
                    <a:pt x="2907167" y="3131067"/>
                  </a:lnTo>
                  <a:cubicBezTo>
                    <a:pt x="2907167" y="4125665"/>
                    <a:pt x="2403242" y="5002565"/>
                    <a:pt x="1636783" y="5520374"/>
                  </a:cubicBezTo>
                  <a:lnTo>
                    <a:pt x="1634710" y="5521634"/>
                  </a:lnTo>
                  <a:lnTo>
                    <a:pt x="0" y="4577834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635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xmlns="" id="{CEE2F771-8F85-4B3F-BD2F-4EC37C1578CE}"/>
                </a:ext>
              </a:extLst>
            </p:cNvPr>
            <p:cNvSpPr/>
            <p:nvPr/>
          </p:nvSpPr>
          <p:spPr>
            <a:xfrm rot="20700000" flipH="1" flipV="1">
              <a:off x="11027350" y="-159795"/>
              <a:ext cx="1800342" cy="5305385"/>
            </a:xfrm>
            <a:custGeom>
              <a:avLst/>
              <a:gdLst>
                <a:gd name="connsiteX0" fmla="*/ 1338600 w 1800342"/>
                <a:gd name="connsiteY0" fmla="*/ 0 h 5305385"/>
                <a:gd name="connsiteX1" fmla="*/ 1452572 w 1800342"/>
                <a:gd name="connsiteY1" fmla="*/ 187603 h 5305385"/>
                <a:gd name="connsiteX2" fmla="*/ 1800342 w 1800342"/>
                <a:gd name="connsiteY2" fmla="*/ 1561052 h 5305385"/>
                <a:gd name="connsiteX3" fmla="*/ 1800342 w 1800342"/>
                <a:gd name="connsiteY3" fmla="*/ 3492248 h 5305385"/>
                <a:gd name="connsiteX4" fmla="*/ 1227909 w 1800342"/>
                <a:gd name="connsiteY4" fmla="*/ 5216239 h 5305385"/>
                <a:gd name="connsiteX5" fmla="*/ 1155675 w 1800342"/>
                <a:gd name="connsiteY5" fmla="*/ 5305385 h 5305385"/>
                <a:gd name="connsiteX6" fmla="*/ 0 w 1800342"/>
                <a:gd name="connsiteY6" fmla="*/ 4995723 h 5305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00342" h="5305385">
                  <a:moveTo>
                    <a:pt x="1338600" y="0"/>
                  </a:moveTo>
                  <a:lnTo>
                    <a:pt x="1452572" y="187603"/>
                  </a:lnTo>
                  <a:cubicBezTo>
                    <a:pt x="1674361" y="595879"/>
                    <a:pt x="1800342" y="1063753"/>
                    <a:pt x="1800342" y="1561052"/>
                  </a:cubicBezTo>
                  <a:lnTo>
                    <a:pt x="1800342" y="3492248"/>
                  </a:lnTo>
                  <a:cubicBezTo>
                    <a:pt x="1800342" y="4138737"/>
                    <a:pt x="1587434" y="4735498"/>
                    <a:pt x="1227909" y="5216239"/>
                  </a:cubicBezTo>
                  <a:lnTo>
                    <a:pt x="1155675" y="5305385"/>
                  </a:lnTo>
                  <a:lnTo>
                    <a:pt x="0" y="4995723"/>
                  </a:ln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 w="635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22" name="Picture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092456" y="2836416"/>
            <a:ext cx="5692481" cy="1337733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3625872" y="4076674"/>
            <a:ext cx="50470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1" dirty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rPr>
              <a:t>AI-driven Sales Orchestration</a:t>
            </a:r>
          </a:p>
        </p:txBody>
      </p:sp>
    </p:spTree>
    <p:extLst>
      <p:ext uri="{BB962C8B-B14F-4D97-AF65-F5344CB8AC3E}">
        <p14:creationId xmlns:p14="http://schemas.microsoft.com/office/powerpoint/2010/main" xmlns="" val="1959574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7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3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sz="quarter" idx="1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6667" r="16667"/>
          <a:stretch>
            <a:fillRect/>
          </a:stretch>
        </p:blipFill>
        <p:spPr>
          <a:xfrm>
            <a:off x="4398277" y="1460092"/>
            <a:ext cx="3394408" cy="3394407"/>
          </a:xfr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xmlns="" id="{6C782D30-6B7E-4B86-AF33-D5DB07D905C0}"/>
              </a:ext>
            </a:extLst>
          </p:cNvPr>
          <p:cNvSpPr/>
          <p:nvPr/>
        </p:nvSpPr>
        <p:spPr>
          <a:xfrm rot="18900000">
            <a:off x="4741499" y="1938122"/>
            <a:ext cx="2709003" cy="2709001"/>
          </a:xfrm>
          <a:prstGeom prst="roundRect">
            <a:avLst/>
          </a:prstGeom>
          <a:gradFill flip="none" rotWithShape="1">
            <a:gsLst>
              <a:gs pos="0">
                <a:schemeClr val="accent1">
                  <a:alpha val="92000"/>
                </a:schemeClr>
              </a:gs>
              <a:gs pos="100000">
                <a:schemeClr val="accent2">
                  <a:alpha val="92000"/>
                </a:schemeClr>
              </a:gs>
            </a:gsLst>
            <a:lin ang="18900000" scaled="1"/>
            <a:tileRect/>
          </a:gradFill>
          <a:ln w="635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xmlns="" id="{19A497D6-DFDA-4CA3-BE28-C99D03558C89}"/>
              </a:ext>
            </a:extLst>
          </p:cNvPr>
          <p:cNvSpPr/>
          <p:nvPr/>
        </p:nvSpPr>
        <p:spPr>
          <a:xfrm rot="18900000">
            <a:off x="8237569" y="2536205"/>
            <a:ext cx="2565786" cy="2565784"/>
          </a:xfrm>
          <a:prstGeom prst="roundRect">
            <a:avLst/>
          </a:prstGeom>
          <a:solidFill>
            <a:schemeClr val="bg1"/>
          </a:solidFill>
          <a:ln w="63500">
            <a:noFill/>
          </a:ln>
          <a:effectLst>
            <a:outerShdw blurRad="381000" dist="762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xmlns="" id="{C59E292C-5306-47EF-9357-944BB5B94442}"/>
              </a:ext>
            </a:extLst>
          </p:cNvPr>
          <p:cNvSpPr/>
          <p:nvPr/>
        </p:nvSpPr>
        <p:spPr>
          <a:xfrm rot="18900000">
            <a:off x="1388645" y="2536205"/>
            <a:ext cx="2565786" cy="2565784"/>
          </a:xfrm>
          <a:prstGeom prst="roundRect">
            <a:avLst/>
          </a:prstGeom>
          <a:solidFill>
            <a:schemeClr val="bg1"/>
          </a:solidFill>
          <a:ln w="63500">
            <a:noFill/>
          </a:ln>
          <a:effectLst>
            <a:outerShdw blurRad="381000" dist="762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F60C560A-CEDB-4209-9C68-436EA4174F0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29132" y="743112"/>
            <a:ext cx="4545508" cy="590931"/>
          </a:xfrm>
        </p:spPr>
        <p:txBody>
          <a:bodyPr/>
          <a:lstStyle/>
          <a:p>
            <a:r>
              <a:rPr lang="en-US" b="1" dirty="0" smtClean="0">
                <a:solidFill>
                  <a:srgbClr val="0061FF"/>
                </a:solidFill>
                <a:latin typeface="Montserrat" charset="0"/>
                <a:ea typeface="Montserrat" charset="0"/>
                <a:cs typeface="Montserrat" charset="0"/>
              </a:rPr>
              <a:t>Success </a:t>
            </a:r>
            <a:r>
              <a:rPr lang="en-US" b="1" dirty="0">
                <a:solidFill>
                  <a:srgbClr val="0061FF"/>
                </a:solidFill>
                <a:latin typeface="Montserrat" charset="0"/>
                <a:ea typeface="Montserrat" charset="0"/>
                <a:cs typeface="Montserrat" charset="0"/>
              </a:rPr>
              <a:t>Cases</a:t>
            </a:r>
            <a:endParaRPr lang="en-US" sz="1800" b="1" dirty="0">
              <a:solidFill>
                <a:srgbClr val="0061F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xmlns="" id="{70F4A045-5B80-41D0-B52A-190E0A2041CA}"/>
              </a:ext>
            </a:extLst>
          </p:cNvPr>
          <p:cNvGrpSpPr/>
          <p:nvPr/>
        </p:nvGrpSpPr>
        <p:grpSpPr>
          <a:xfrm>
            <a:off x="4535712" y="1888203"/>
            <a:ext cx="2965502" cy="2279272"/>
            <a:chOff x="4535712" y="1918461"/>
            <a:chExt cx="2965502" cy="2279272"/>
          </a:xfrm>
        </p:grpSpPr>
        <p:sp>
          <p:nvSpPr>
            <p:cNvPr id="18" name="Freeform 34">
              <a:extLst>
                <a:ext uri="{FF2B5EF4-FFF2-40B4-BE49-F238E27FC236}">
                  <a16:creationId xmlns:a16="http://schemas.microsoft.com/office/drawing/2014/main" xmlns="" id="{14080771-2CC1-4AAA-9724-285B3EE71F9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8835" y="1918461"/>
              <a:ext cx="688476" cy="708606"/>
            </a:xfrm>
            <a:custGeom>
              <a:avLst/>
              <a:gdLst>
                <a:gd name="T0" fmla="*/ 94 w 188"/>
                <a:gd name="T1" fmla="*/ 96 h 192"/>
                <a:gd name="T2" fmla="*/ 188 w 188"/>
                <a:gd name="T3" fmla="*/ 48 h 192"/>
                <a:gd name="T4" fmla="*/ 94 w 188"/>
                <a:gd name="T5" fmla="*/ 0 h 192"/>
                <a:gd name="T6" fmla="*/ 0 w 188"/>
                <a:gd name="T7" fmla="*/ 48 h 192"/>
                <a:gd name="T8" fmla="*/ 94 w 188"/>
                <a:gd name="T9" fmla="*/ 96 h 192"/>
                <a:gd name="T10" fmla="*/ 94 w 188"/>
                <a:gd name="T11" fmla="*/ 8 h 192"/>
                <a:gd name="T12" fmla="*/ 180 w 188"/>
                <a:gd name="T13" fmla="*/ 48 h 192"/>
                <a:gd name="T14" fmla="*/ 94 w 188"/>
                <a:gd name="T15" fmla="*/ 88 h 192"/>
                <a:gd name="T16" fmla="*/ 8 w 188"/>
                <a:gd name="T17" fmla="*/ 48 h 192"/>
                <a:gd name="T18" fmla="*/ 94 w 188"/>
                <a:gd name="T19" fmla="*/ 8 h 192"/>
                <a:gd name="T20" fmla="*/ 94 w 188"/>
                <a:gd name="T21" fmla="*/ 120 h 192"/>
                <a:gd name="T22" fmla="*/ 8 w 188"/>
                <a:gd name="T23" fmla="*/ 80 h 192"/>
                <a:gd name="T24" fmla="*/ 0 w 188"/>
                <a:gd name="T25" fmla="*/ 80 h 192"/>
                <a:gd name="T26" fmla="*/ 94 w 188"/>
                <a:gd name="T27" fmla="*/ 128 h 192"/>
                <a:gd name="T28" fmla="*/ 188 w 188"/>
                <a:gd name="T29" fmla="*/ 80 h 192"/>
                <a:gd name="T30" fmla="*/ 180 w 188"/>
                <a:gd name="T31" fmla="*/ 80 h 192"/>
                <a:gd name="T32" fmla="*/ 94 w 188"/>
                <a:gd name="T33" fmla="*/ 120 h 192"/>
                <a:gd name="T34" fmla="*/ 94 w 188"/>
                <a:gd name="T35" fmla="*/ 152 h 192"/>
                <a:gd name="T36" fmla="*/ 8 w 188"/>
                <a:gd name="T37" fmla="*/ 112 h 192"/>
                <a:gd name="T38" fmla="*/ 0 w 188"/>
                <a:gd name="T39" fmla="*/ 112 h 192"/>
                <a:gd name="T40" fmla="*/ 94 w 188"/>
                <a:gd name="T41" fmla="*/ 160 h 192"/>
                <a:gd name="T42" fmla="*/ 188 w 188"/>
                <a:gd name="T43" fmla="*/ 112 h 192"/>
                <a:gd name="T44" fmla="*/ 180 w 188"/>
                <a:gd name="T45" fmla="*/ 112 h 192"/>
                <a:gd name="T46" fmla="*/ 94 w 188"/>
                <a:gd name="T47" fmla="*/ 152 h 192"/>
                <a:gd name="T48" fmla="*/ 94 w 188"/>
                <a:gd name="T49" fmla="*/ 184 h 192"/>
                <a:gd name="T50" fmla="*/ 8 w 188"/>
                <a:gd name="T51" fmla="*/ 144 h 192"/>
                <a:gd name="T52" fmla="*/ 0 w 188"/>
                <a:gd name="T53" fmla="*/ 144 h 192"/>
                <a:gd name="T54" fmla="*/ 94 w 188"/>
                <a:gd name="T55" fmla="*/ 192 h 192"/>
                <a:gd name="T56" fmla="*/ 188 w 188"/>
                <a:gd name="T57" fmla="*/ 144 h 192"/>
                <a:gd name="T58" fmla="*/ 180 w 188"/>
                <a:gd name="T59" fmla="*/ 144 h 192"/>
                <a:gd name="T60" fmla="*/ 94 w 188"/>
                <a:gd name="T61" fmla="*/ 184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88" h="192">
                  <a:moveTo>
                    <a:pt x="94" y="96"/>
                  </a:moveTo>
                  <a:cubicBezTo>
                    <a:pt x="147" y="96"/>
                    <a:pt x="188" y="75"/>
                    <a:pt x="188" y="48"/>
                  </a:cubicBezTo>
                  <a:cubicBezTo>
                    <a:pt x="188" y="21"/>
                    <a:pt x="147" y="0"/>
                    <a:pt x="94" y="0"/>
                  </a:cubicBezTo>
                  <a:cubicBezTo>
                    <a:pt x="41" y="0"/>
                    <a:pt x="0" y="21"/>
                    <a:pt x="0" y="48"/>
                  </a:cubicBezTo>
                  <a:cubicBezTo>
                    <a:pt x="0" y="75"/>
                    <a:pt x="41" y="96"/>
                    <a:pt x="94" y="96"/>
                  </a:cubicBezTo>
                  <a:close/>
                  <a:moveTo>
                    <a:pt x="94" y="8"/>
                  </a:moveTo>
                  <a:cubicBezTo>
                    <a:pt x="141" y="8"/>
                    <a:pt x="180" y="26"/>
                    <a:pt x="180" y="48"/>
                  </a:cubicBezTo>
                  <a:cubicBezTo>
                    <a:pt x="180" y="70"/>
                    <a:pt x="141" y="88"/>
                    <a:pt x="94" y="88"/>
                  </a:cubicBezTo>
                  <a:cubicBezTo>
                    <a:pt x="47" y="88"/>
                    <a:pt x="8" y="70"/>
                    <a:pt x="8" y="48"/>
                  </a:cubicBezTo>
                  <a:cubicBezTo>
                    <a:pt x="8" y="26"/>
                    <a:pt x="47" y="8"/>
                    <a:pt x="94" y="8"/>
                  </a:cubicBezTo>
                  <a:close/>
                  <a:moveTo>
                    <a:pt x="94" y="120"/>
                  </a:moveTo>
                  <a:cubicBezTo>
                    <a:pt x="47" y="120"/>
                    <a:pt x="8" y="102"/>
                    <a:pt x="8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107"/>
                    <a:pt x="41" y="128"/>
                    <a:pt x="94" y="128"/>
                  </a:cubicBezTo>
                  <a:cubicBezTo>
                    <a:pt x="147" y="128"/>
                    <a:pt x="188" y="107"/>
                    <a:pt x="188" y="80"/>
                  </a:cubicBezTo>
                  <a:cubicBezTo>
                    <a:pt x="180" y="80"/>
                    <a:pt x="180" y="80"/>
                    <a:pt x="180" y="80"/>
                  </a:cubicBezTo>
                  <a:cubicBezTo>
                    <a:pt x="180" y="102"/>
                    <a:pt x="141" y="120"/>
                    <a:pt x="94" y="120"/>
                  </a:cubicBezTo>
                  <a:close/>
                  <a:moveTo>
                    <a:pt x="94" y="152"/>
                  </a:moveTo>
                  <a:cubicBezTo>
                    <a:pt x="47" y="152"/>
                    <a:pt x="8" y="134"/>
                    <a:pt x="8" y="112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0" y="139"/>
                    <a:pt x="41" y="160"/>
                    <a:pt x="94" y="160"/>
                  </a:cubicBezTo>
                  <a:cubicBezTo>
                    <a:pt x="147" y="160"/>
                    <a:pt x="188" y="139"/>
                    <a:pt x="188" y="112"/>
                  </a:cubicBezTo>
                  <a:cubicBezTo>
                    <a:pt x="180" y="112"/>
                    <a:pt x="180" y="112"/>
                    <a:pt x="180" y="112"/>
                  </a:cubicBezTo>
                  <a:cubicBezTo>
                    <a:pt x="180" y="134"/>
                    <a:pt x="141" y="152"/>
                    <a:pt x="94" y="152"/>
                  </a:cubicBezTo>
                  <a:close/>
                  <a:moveTo>
                    <a:pt x="94" y="184"/>
                  </a:moveTo>
                  <a:cubicBezTo>
                    <a:pt x="47" y="184"/>
                    <a:pt x="8" y="166"/>
                    <a:pt x="8" y="144"/>
                  </a:cubicBezTo>
                  <a:cubicBezTo>
                    <a:pt x="0" y="144"/>
                    <a:pt x="0" y="144"/>
                    <a:pt x="0" y="144"/>
                  </a:cubicBezTo>
                  <a:cubicBezTo>
                    <a:pt x="0" y="171"/>
                    <a:pt x="41" y="192"/>
                    <a:pt x="94" y="192"/>
                  </a:cubicBezTo>
                  <a:cubicBezTo>
                    <a:pt x="147" y="192"/>
                    <a:pt x="188" y="171"/>
                    <a:pt x="188" y="144"/>
                  </a:cubicBezTo>
                  <a:cubicBezTo>
                    <a:pt x="180" y="144"/>
                    <a:pt x="180" y="144"/>
                    <a:pt x="180" y="144"/>
                  </a:cubicBezTo>
                  <a:cubicBezTo>
                    <a:pt x="180" y="166"/>
                    <a:pt x="141" y="184"/>
                    <a:pt x="94" y="18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xmlns="" id="{C3BE8666-E8E9-4761-A148-891C9BD80E2E}"/>
                </a:ext>
              </a:extLst>
            </p:cNvPr>
            <p:cNvSpPr txBox="1"/>
            <p:nvPr/>
          </p:nvSpPr>
          <p:spPr>
            <a:xfrm>
              <a:off x="4757704" y="3551402"/>
              <a:ext cx="274351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prstClr val="white"/>
                  </a:solidFill>
                  <a:latin typeface="Century Gothic" charset="0"/>
                  <a:ea typeface="Century Gothic" charset="0"/>
                  <a:cs typeface="Century Gothic" charset="0"/>
                </a:rPr>
                <a:t>Rebuys </a:t>
              </a:r>
              <a:r>
                <a:rPr lang="en-US" dirty="0">
                  <a:solidFill>
                    <a:prstClr val="white"/>
                  </a:solidFill>
                  <a:latin typeface="Century Gothic" charset="0"/>
                  <a:ea typeface="Century Gothic" charset="0"/>
                  <a:cs typeface="Century Gothic" charset="0"/>
                </a:rPr>
                <a:t>of special recommendations</a:t>
              </a:r>
              <a:endParaRPr lang="en-US" b="1" dirty="0">
                <a:solidFill>
                  <a:prstClr val="white"/>
                </a:solidFill>
                <a:latin typeface="Century Gothic" charset="0"/>
                <a:ea typeface="Century Gothic" charset="0"/>
                <a:cs typeface="Century Gothic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xmlns="" id="{BF73BFA9-1D00-428E-B0B5-A69E241C3E0C}"/>
                </a:ext>
              </a:extLst>
            </p:cNvPr>
            <p:cNvSpPr txBox="1"/>
            <p:nvPr/>
          </p:nvSpPr>
          <p:spPr>
            <a:xfrm>
              <a:off x="4535712" y="2698600"/>
              <a:ext cx="274351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>
                  <a:solidFill>
                    <a:schemeClr val="bg1"/>
                  </a:solidFill>
                  <a:latin typeface="Century Gothic" charset="0"/>
                  <a:ea typeface="Century Gothic" charset="0"/>
                  <a:cs typeface="Century Gothic" charset="0"/>
                </a:rPr>
                <a:t>&gt;30%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xmlns="" id="{BD893F64-EFA4-423E-B89A-D5495A311AAE}"/>
              </a:ext>
            </a:extLst>
          </p:cNvPr>
          <p:cNvGrpSpPr/>
          <p:nvPr/>
        </p:nvGrpSpPr>
        <p:grpSpPr>
          <a:xfrm>
            <a:off x="8578588" y="2499839"/>
            <a:ext cx="1883748" cy="2442990"/>
            <a:chOff x="8578588" y="2530097"/>
            <a:chExt cx="1883748" cy="2442990"/>
          </a:xfrm>
        </p:grpSpPr>
        <p:sp>
          <p:nvSpPr>
            <p:cNvPr id="17" name="Freeform 19">
              <a:extLst>
                <a:ext uri="{FF2B5EF4-FFF2-40B4-BE49-F238E27FC236}">
                  <a16:creationId xmlns:a16="http://schemas.microsoft.com/office/drawing/2014/main" xmlns="" id="{4221FFAF-1BFA-4A1E-ADCA-B645D7E54A4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177016" y="2530097"/>
              <a:ext cx="686893" cy="501432"/>
            </a:xfrm>
            <a:custGeom>
              <a:avLst/>
              <a:gdLst>
                <a:gd name="T0" fmla="*/ 200 w 220"/>
                <a:gd name="T1" fmla="*/ 0 h 160"/>
                <a:gd name="T2" fmla="*/ 180 w 220"/>
                <a:gd name="T3" fmla="*/ 20 h 160"/>
                <a:gd name="T4" fmla="*/ 188 w 220"/>
                <a:gd name="T5" fmla="*/ 36 h 160"/>
                <a:gd name="T6" fmla="*/ 184 w 220"/>
                <a:gd name="T7" fmla="*/ 34 h 160"/>
                <a:gd name="T8" fmla="*/ 136 w 220"/>
                <a:gd name="T9" fmla="*/ 124 h 160"/>
                <a:gd name="T10" fmla="*/ 124 w 220"/>
                <a:gd name="T11" fmla="*/ 120 h 160"/>
                <a:gd name="T12" fmla="*/ 113 w 220"/>
                <a:gd name="T13" fmla="*/ 123 h 160"/>
                <a:gd name="T14" fmla="*/ 76 w 220"/>
                <a:gd name="T15" fmla="*/ 71 h 160"/>
                <a:gd name="T16" fmla="*/ 80 w 220"/>
                <a:gd name="T17" fmla="*/ 60 h 160"/>
                <a:gd name="T18" fmla="*/ 60 w 220"/>
                <a:gd name="T19" fmla="*/ 40 h 160"/>
                <a:gd name="T20" fmla="*/ 40 w 220"/>
                <a:gd name="T21" fmla="*/ 60 h 160"/>
                <a:gd name="T22" fmla="*/ 43 w 220"/>
                <a:gd name="T23" fmla="*/ 71 h 160"/>
                <a:gd name="T24" fmla="*/ 28 w 220"/>
                <a:gd name="T25" fmla="*/ 90 h 160"/>
                <a:gd name="T26" fmla="*/ 20 w 220"/>
                <a:gd name="T27" fmla="*/ 88 h 160"/>
                <a:gd name="T28" fmla="*/ 0 w 220"/>
                <a:gd name="T29" fmla="*/ 108 h 160"/>
                <a:gd name="T30" fmla="*/ 20 w 220"/>
                <a:gd name="T31" fmla="*/ 128 h 160"/>
                <a:gd name="T32" fmla="*/ 40 w 220"/>
                <a:gd name="T33" fmla="*/ 108 h 160"/>
                <a:gd name="T34" fmla="*/ 35 w 220"/>
                <a:gd name="T35" fmla="*/ 94 h 160"/>
                <a:gd name="T36" fmla="*/ 49 w 220"/>
                <a:gd name="T37" fmla="*/ 77 h 160"/>
                <a:gd name="T38" fmla="*/ 60 w 220"/>
                <a:gd name="T39" fmla="*/ 80 h 160"/>
                <a:gd name="T40" fmla="*/ 71 w 220"/>
                <a:gd name="T41" fmla="*/ 77 h 160"/>
                <a:gd name="T42" fmla="*/ 108 w 220"/>
                <a:gd name="T43" fmla="*/ 129 h 160"/>
                <a:gd name="T44" fmla="*/ 104 w 220"/>
                <a:gd name="T45" fmla="*/ 140 h 160"/>
                <a:gd name="T46" fmla="*/ 124 w 220"/>
                <a:gd name="T47" fmla="*/ 160 h 160"/>
                <a:gd name="T48" fmla="*/ 144 w 220"/>
                <a:gd name="T49" fmla="*/ 140 h 160"/>
                <a:gd name="T50" fmla="*/ 141 w 220"/>
                <a:gd name="T51" fmla="*/ 130 h 160"/>
                <a:gd name="T52" fmla="*/ 191 w 220"/>
                <a:gd name="T53" fmla="*/ 38 h 160"/>
                <a:gd name="T54" fmla="*/ 200 w 220"/>
                <a:gd name="T55" fmla="*/ 40 h 160"/>
                <a:gd name="T56" fmla="*/ 220 w 220"/>
                <a:gd name="T57" fmla="*/ 20 h 160"/>
                <a:gd name="T58" fmla="*/ 200 w 220"/>
                <a:gd name="T59" fmla="*/ 0 h 160"/>
                <a:gd name="T60" fmla="*/ 20 w 220"/>
                <a:gd name="T61" fmla="*/ 120 h 160"/>
                <a:gd name="T62" fmla="*/ 8 w 220"/>
                <a:gd name="T63" fmla="*/ 108 h 160"/>
                <a:gd name="T64" fmla="*/ 20 w 220"/>
                <a:gd name="T65" fmla="*/ 96 h 160"/>
                <a:gd name="T66" fmla="*/ 32 w 220"/>
                <a:gd name="T67" fmla="*/ 108 h 160"/>
                <a:gd name="T68" fmla="*/ 20 w 220"/>
                <a:gd name="T69" fmla="*/ 120 h 160"/>
                <a:gd name="T70" fmla="*/ 60 w 220"/>
                <a:gd name="T71" fmla="*/ 72 h 160"/>
                <a:gd name="T72" fmla="*/ 48 w 220"/>
                <a:gd name="T73" fmla="*/ 60 h 160"/>
                <a:gd name="T74" fmla="*/ 60 w 220"/>
                <a:gd name="T75" fmla="*/ 48 h 160"/>
                <a:gd name="T76" fmla="*/ 72 w 220"/>
                <a:gd name="T77" fmla="*/ 60 h 160"/>
                <a:gd name="T78" fmla="*/ 60 w 220"/>
                <a:gd name="T79" fmla="*/ 72 h 160"/>
                <a:gd name="T80" fmla="*/ 124 w 220"/>
                <a:gd name="T81" fmla="*/ 152 h 160"/>
                <a:gd name="T82" fmla="*/ 112 w 220"/>
                <a:gd name="T83" fmla="*/ 140 h 160"/>
                <a:gd name="T84" fmla="*/ 124 w 220"/>
                <a:gd name="T85" fmla="*/ 128 h 160"/>
                <a:gd name="T86" fmla="*/ 136 w 220"/>
                <a:gd name="T87" fmla="*/ 140 h 160"/>
                <a:gd name="T88" fmla="*/ 124 w 220"/>
                <a:gd name="T89" fmla="*/ 152 h 160"/>
                <a:gd name="T90" fmla="*/ 200 w 220"/>
                <a:gd name="T91" fmla="*/ 32 h 160"/>
                <a:gd name="T92" fmla="*/ 188 w 220"/>
                <a:gd name="T93" fmla="*/ 20 h 160"/>
                <a:gd name="T94" fmla="*/ 200 w 220"/>
                <a:gd name="T95" fmla="*/ 8 h 160"/>
                <a:gd name="T96" fmla="*/ 212 w 220"/>
                <a:gd name="T97" fmla="*/ 20 h 160"/>
                <a:gd name="T98" fmla="*/ 200 w 220"/>
                <a:gd name="T99" fmla="*/ 32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20" h="160">
                  <a:moveTo>
                    <a:pt x="200" y="0"/>
                  </a:moveTo>
                  <a:cubicBezTo>
                    <a:pt x="189" y="0"/>
                    <a:pt x="180" y="9"/>
                    <a:pt x="180" y="20"/>
                  </a:cubicBezTo>
                  <a:cubicBezTo>
                    <a:pt x="180" y="27"/>
                    <a:pt x="183" y="33"/>
                    <a:pt x="188" y="36"/>
                  </a:cubicBezTo>
                  <a:cubicBezTo>
                    <a:pt x="184" y="34"/>
                    <a:pt x="184" y="34"/>
                    <a:pt x="184" y="34"/>
                  </a:cubicBezTo>
                  <a:cubicBezTo>
                    <a:pt x="136" y="124"/>
                    <a:pt x="136" y="124"/>
                    <a:pt x="136" y="124"/>
                  </a:cubicBezTo>
                  <a:cubicBezTo>
                    <a:pt x="132" y="122"/>
                    <a:pt x="128" y="120"/>
                    <a:pt x="124" y="120"/>
                  </a:cubicBezTo>
                  <a:cubicBezTo>
                    <a:pt x="120" y="120"/>
                    <a:pt x="116" y="121"/>
                    <a:pt x="113" y="123"/>
                  </a:cubicBezTo>
                  <a:cubicBezTo>
                    <a:pt x="76" y="71"/>
                    <a:pt x="76" y="71"/>
                    <a:pt x="76" y="71"/>
                  </a:cubicBezTo>
                  <a:cubicBezTo>
                    <a:pt x="79" y="68"/>
                    <a:pt x="80" y="64"/>
                    <a:pt x="80" y="60"/>
                  </a:cubicBezTo>
                  <a:cubicBezTo>
                    <a:pt x="80" y="49"/>
                    <a:pt x="71" y="40"/>
                    <a:pt x="60" y="40"/>
                  </a:cubicBezTo>
                  <a:cubicBezTo>
                    <a:pt x="49" y="40"/>
                    <a:pt x="40" y="49"/>
                    <a:pt x="40" y="60"/>
                  </a:cubicBezTo>
                  <a:cubicBezTo>
                    <a:pt x="40" y="64"/>
                    <a:pt x="41" y="68"/>
                    <a:pt x="43" y="71"/>
                  </a:cubicBezTo>
                  <a:cubicBezTo>
                    <a:pt x="28" y="90"/>
                    <a:pt x="28" y="90"/>
                    <a:pt x="28" y="90"/>
                  </a:cubicBezTo>
                  <a:cubicBezTo>
                    <a:pt x="26" y="89"/>
                    <a:pt x="23" y="88"/>
                    <a:pt x="20" y="88"/>
                  </a:cubicBezTo>
                  <a:cubicBezTo>
                    <a:pt x="9" y="88"/>
                    <a:pt x="0" y="97"/>
                    <a:pt x="0" y="108"/>
                  </a:cubicBezTo>
                  <a:cubicBezTo>
                    <a:pt x="0" y="119"/>
                    <a:pt x="9" y="128"/>
                    <a:pt x="20" y="128"/>
                  </a:cubicBezTo>
                  <a:cubicBezTo>
                    <a:pt x="31" y="128"/>
                    <a:pt x="40" y="119"/>
                    <a:pt x="40" y="108"/>
                  </a:cubicBezTo>
                  <a:cubicBezTo>
                    <a:pt x="40" y="103"/>
                    <a:pt x="38" y="98"/>
                    <a:pt x="35" y="94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52" y="79"/>
                    <a:pt x="56" y="80"/>
                    <a:pt x="60" y="80"/>
                  </a:cubicBezTo>
                  <a:cubicBezTo>
                    <a:pt x="64" y="80"/>
                    <a:pt x="68" y="79"/>
                    <a:pt x="71" y="77"/>
                  </a:cubicBezTo>
                  <a:cubicBezTo>
                    <a:pt x="108" y="129"/>
                    <a:pt x="108" y="129"/>
                    <a:pt x="108" y="129"/>
                  </a:cubicBezTo>
                  <a:cubicBezTo>
                    <a:pt x="105" y="132"/>
                    <a:pt x="104" y="136"/>
                    <a:pt x="104" y="140"/>
                  </a:cubicBezTo>
                  <a:cubicBezTo>
                    <a:pt x="104" y="151"/>
                    <a:pt x="113" y="160"/>
                    <a:pt x="124" y="160"/>
                  </a:cubicBezTo>
                  <a:cubicBezTo>
                    <a:pt x="135" y="160"/>
                    <a:pt x="144" y="151"/>
                    <a:pt x="144" y="140"/>
                  </a:cubicBezTo>
                  <a:cubicBezTo>
                    <a:pt x="144" y="136"/>
                    <a:pt x="143" y="133"/>
                    <a:pt x="141" y="130"/>
                  </a:cubicBezTo>
                  <a:cubicBezTo>
                    <a:pt x="191" y="38"/>
                    <a:pt x="191" y="38"/>
                    <a:pt x="191" y="38"/>
                  </a:cubicBezTo>
                  <a:cubicBezTo>
                    <a:pt x="194" y="39"/>
                    <a:pt x="197" y="40"/>
                    <a:pt x="200" y="40"/>
                  </a:cubicBezTo>
                  <a:cubicBezTo>
                    <a:pt x="211" y="40"/>
                    <a:pt x="220" y="31"/>
                    <a:pt x="220" y="20"/>
                  </a:cubicBezTo>
                  <a:cubicBezTo>
                    <a:pt x="220" y="9"/>
                    <a:pt x="211" y="0"/>
                    <a:pt x="200" y="0"/>
                  </a:cubicBezTo>
                  <a:close/>
                  <a:moveTo>
                    <a:pt x="20" y="120"/>
                  </a:moveTo>
                  <a:cubicBezTo>
                    <a:pt x="13" y="120"/>
                    <a:pt x="8" y="115"/>
                    <a:pt x="8" y="108"/>
                  </a:cubicBezTo>
                  <a:cubicBezTo>
                    <a:pt x="8" y="101"/>
                    <a:pt x="13" y="96"/>
                    <a:pt x="20" y="96"/>
                  </a:cubicBezTo>
                  <a:cubicBezTo>
                    <a:pt x="27" y="96"/>
                    <a:pt x="32" y="101"/>
                    <a:pt x="32" y="108"/>
                  </a:cubicBezTo>
                  <a:cubicBezTo>
                    <a:pt x="32" y="115"/>
                    <a:pt x="27" y="120"/>
                    <a:pt x="20" y="120"/>
                  </a:cubicBezTo>
                  <a:close/>
                  <a:moveTo>
                    <a:pt x="60" y="72"/>
                  </a:moveTo>
                  <a:cubicBezTo>
                    <a:pt x="53" y="72"/>
                    <a:pt x="48" y="67"/>
                    <a:pt x="48" y="60"/>
                  </a:cubicBezTo>
                  <a:cubicBezTo>
                    <a:pt x="48" y="53"/>
                    <a:pt x="53" y="48"/>
                    <a:pt x="60" y="48"/>
                  </a:cubicBezTo>
                  <a:cubicBezTo>
                    <a:pt x="67" y="48"/>
                    <a:pt x="72" y="53"/>
                    <a:pt x="72" y="60"/>
                  </a:cubicBezTo>
                  <a:cubicBezTo>
                    <a:pt x="72" y="67"/>
                    <a:pt x="67" y="72"/>
                    <a:pt x="60" y="72"/>
                  </a:cubicBezTo>
                  <a:close/>
                  <a:moveTo>
                    <a:pt x="124" y="152"/>
                  </a:moveTo>
                  <a:cubicBezTo>
                    <a:pt x="117" y="152"/>
                    <a:pt x="112" y="147"/>
                    <a:pt x="112" y="140"/>
                  </a:cubicBezTo>
                  <a:cubicBezTo>
                    <a:pt x="112" y="133"/>
                    <a:pt x="117" y="128"/>
                    <a:pt x="124" y="128"/>
                  </a:cubicBezTo>
                  <a:cubicBezTo>
                    <a:pt x="131" y="128"/>
                    <a:pt x="136" y="133"/>
                    <a:pt x="136" y="140"/>
                  </a:cubicBezTo>
                  <a:cubicBezTo>
                    <a:pt x="136" y="147"/>
                    <a:pt x="131" y="152"/>
                    <a:pt x="124" y="152"/>
                  </a:cubicBezTo>
                  <a:close/>
                  <a:moveTo>
                    <a:pt x="200" y="32"/>
                  </a:moveTo>
                  <a:cubicBezTo>
                    <a:pt x="193" y="32"/>
                    <a:pt x="188" y="27"/>
                    <a:pt x="188" y="20"/>
                  </a:cubicBezTo>
                  <a:cubicBezTo>
                    <a:pt x="188" y="13"/>
                    <a:pt x="193" y="8"/>
                    <a:pt x="200" y="8"/>
                  </a:cubicBezTo>
                  <a:cubicBezTo>
                    <a:pt x="207" y="8"/>
                    <a:pt x="212" y="13"/>
                    <a:pt x="212" y="20"/>
                  </a:cubicBezTo>
                  <a:cubicBezTo>
                    <a:pt x="212" y="27"/>
                    <a:pt x="207" y="32"/>
                    <a:pt x="200" y="3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xmlns="" id="{459E7A0D-5890-4042-9836-F624179166D7}"/>
                </a:ext>
              </a:extLst>
            </p:cNvPr>
            <p:cNvSpPr txBox="1"/>
            <p:nvPr/>
          </p:nvSpPr>
          <p:spPr>
            <a:xfrm>
              <a:off x="8578588" y="3869836"/>
              <a:ext cx="1883748" cy="11032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Montserrat" charset="0"/>
                  <a:ea typeface="Montserrat" charset="0"/>
                  <a:cs typeface="Montserrat" charset="0"/>
                </a:rPr>
                <a:t>ROI:</a:t>
              </a:r>
            </a:p>
            <a:p>
              <a:pPr algn="ctr"/>
              <a:r>
                <a:rPr lang="en-US" sz="1600" dirty="0">
                  <a:latin typeface="Montserrat" charset="0"/>
                  <a:ea typeface="Montserrat" charset="0"/>
                  <a:cs typeface="Montserrat" charset="0"/>
                </a:rPr>
                <a:t>over clients’ EBITDA</a:t>
              </a:r>
            </a:p>
            <a:p>
              <a:pPr algn="ctr">
                <a:lnSpc>
                  <a:spcPct val="120000"/>
                </a:lnSpc>
              </a:pPr>
              <a:endParaRPr lang="en-US" sz="1600" dirty="0">
                <a:latin typeface="Montserrat" charset="0"/>
                <a:ea typeface="Montserrat" charset="0"/>
                <a:cs typeface="Montserrat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xmlns="" id="{39F601F4-D7BD-4D53-B6C5-C485AAD1B18C}"/>
                </a:ext>
              </a:extLst>
            </p:cNvPr>
            <p:cNvSpPr txBox="1"/>
            <p:nvPr/>
          </p:nvSpPr>
          <p:spPr>
            <a:xfrm>
              <a:off x="8578588" y="3122238"/>
              <a:ext cx="188374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>
                  <a:solidFill>
                    <a:srgbClr val="53D3FF"/>
                  </a:solidFill>
                  <a:latin typeface="Montserrat" charset="0"/>
                  <a:ea typeface="Montserrat" charset="0"/>
                  <a:cs typeface="Montserrat" charset="0"/>
                </a:rPr>
                <a:t>&gt;3x</a:t>
              </a:r>
              <a:endParaRPr lang="en-US" sz="4800" dirty="0">
                <a:solidFill>
                  <a:prstClr val="white"/>
                </a:solidFill>
                <a:latin typeface="Montserrat" charset="0"/>
                <a:ea typeface="Montserrat" charset="0"/>
                <a:cs typeface="Montserrat" charset="0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xmlns="" id="{486A7BA4-926F-4ED1-A234-3634A89F9347}"/>
              </a:ext>
            </a:extLst>
          </p:cNvPr>
          <p:cNvGrpSpPr/>
          <p:nvPr/>
        </p:nvGrpSpPr>
        <p:grpSpPr>
          <a:xfrm>
            <a:off x="1524483" y="2519184"/>
            <a:ext cx="2181193" cy="2425092"/>
            <a:chOff x="1524483" y="2549442"/>
            <a:chExt cx="2181193" cy="2425092"/>
          </a:xfrm>
        </p:grpSpPr>
        <p:sp>
          <p:nvSpPr>
            <p:cNvPr id="19" name="Freeform 42">
              <a:extLst>
                <a:ext uri="{FF2B5EF4-FFF2-40B4-BE49-F238E27FC236}">
                  <a16:creationId xmlns:a16="http://schemas.microsoft.com/office/drawing/2014/main" xmlns="" id="{A4658AC5-1AF8-4376-9404-FB9D0BD54B1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66764" y="2549442"/>
              <a:ext cx="573557" cy="573557"/>
            </a:xfrm>
            <a:custGeom>
              <a:avLst/>
              <a:gdLst>
                <a:gd name="T0" fmla="*/ 36 w 183"/>
                <a:gd name="T1" fmla="*/ 41 h 183"/>
                <a:gd name="T2" fmla="*/ 30 w 183"/>
                <a:gd name="T3" fmla="*/ 36 h 183"/>
                <a:gd name="T4" fmla="*/ 33 w 183"/>
                <a:gd name="T5" fmla="*/ 90 h 183"/>
                <a:gd name="T6" fmla="*/ 38 w 183"/>
                <a:gd name="T7" fmla="*/ 84 h 183"/>
                <a:gd name="T8" fmla="*/ 36 w 183"/>
                <a:gd name="T9" fmla="*/ 41 h 183"/>
                <a:gd name="T10" fmla="*/ 129 w 183"/>
                <a:gd name="T11" fmla="*/ 107 h 183"/>
                <a:gd name="T12" fmla="*/ 120 w 183"/>
                <a:gd name="T13" fmla="*/ 115 h 183"/>
                <a:gd name="T14" fmla="*/ 103 w 183"/>
                <a:gd name="T15" fmla="*/ 98 h 183"/>
                <a:gd name="T16" fmla="*/ 101 w 183"/>
                <a:gd name="T17" fmla="*/ 22 h 183"/>
                <a:gd name="T18" fmla="*/ 21 w 183"/>
                <a:gd name="T19" fmla="*/ 22 h 183"/>
                <a:gd name="T20" fmla="*/ 21 w 183"/>
                <a:gd name="T21" fmla="*/ 101 h 183"/>
                <a:gd name="T22" fmla="*/ 98 w 183"/>
                <a:gd name="T23" fmla="*/ 104 h 183"/>
                <a:gd name="T24" fmla="*/ 115 w 183"/>
                <a:gd name="T25" fmla="*/ 121 h 183"/>
                <a:gd name="T26" fmla="*/ 106 w 183"/>
                <a:gd name="T27" fmla="*/ 129 h 183"/>
                <a:gd name="T28" fmla="*/ 160 w 183"/>
                <a:gd name="T29" fmla="*/ 183 h 183"/>
                <a:gd name="T30" fmla="*/ 183 w 183"/>
                <a:gd name="T31" fmla="*/ 160 h 183"/>
                <a:gd name="T32" fmla="*/ 129 w 183"/>
                <a:gd name="T33" fmla="*/ 107 h 183"/>
                <a:gd name="T34" fmla="*/ 95 w 183"/>
                <a:gd name="T35" fmla="*/ 95 h 183"/>
                <a:gd name="T36" fmla="*/ 95 w 183"/>
                <a:gd name="T37" fmla="*/ 95 h 183"/>
                <a:gd name="T38" fmla="*/ 27 w 183"/>
                <a:gd name="T39" fmla="*/ 95 h 183"/>
                <a:gd name="T40" fmla="*/ 27 w 183"/>
                <a:gd name="T41" fmla="*/ 27 h 183"/>
                <a:gd name="T42" fmla="*/ 95 w 183"/>
                <a:gd name="T43" fmla="*/ 27 h 183"/>
                <a:gd name="T44" fmla="*/ 95 w 183"/>
                <a:gd name="T45" fmla="*/ 95 h 183"/>
                <a:gd name="T46" fmla="*/ 118 w 183"/>
                <a:gd name="T47" fmla="*/ 129 h 183"/>
                <a:gd name="T48" fmla="*/ 129 w 183"/>
                <a:gd name="T49" fmla="*/ 118 h 183"/>
                <a:gd name="T50" fmla="*/ 171 w 183"/>
                <a:gd name="T51" fmla="*/ 160 h 183"/>
                <a:gd name="T52" fmla="*/ 160 w 183"/>
                <a:gd name="T53" fmla="*/ 172 h 183"/>
                <a:gd name="T54" fmla="*/ 118 w 183"/>
                <a:gd name="T55" fmla="*/ 129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83" h="183">
                  <a:moveTo>
                    <a:pt x="36" y="41"/>
                  </a:moveTo>
                  <a:cubicBezTo>
                    <a:pt x="30" y="36"/>
                    <a:pt x="30" y="36"/>
                    <a:pt x="30" y="36"/>
                  </a:cubicBezTo>
                  <a:cubicBezTo>
                    <a:pt x="17" y="52"/>
                    <a:pt x="18" y="75"/>
                    <a:pt x="33" y="90"/>
                  </a:cubicBezTo>
                  <a:cubicBezTo>
                    <a:pt x="38" y="84"/>
                    <a:pt x="38" y="84"/>
                    <a:pt x="38" y="84"/>
                  </a:cubicBezTo>
                  <a:cubicBezTo>
                    <a:pt x="27" y="72"/>
                    <a:pt x="26" y="54"/>
                    <a:pt x="36" y="41"/>
                  </a:cubicBezTo>
                  <a:close/>
                  <a:moveTo>
                    <a:pt x="129" y="107"/>
                  </a:moveTo>
                  <a:cubicBezTo>
                    <a:pt x="120" y="115"/>
                    <a:pt x="120" y="115"/>
                    <a:pt x="120" y="115"/>
                  </a:cubicBezTo>
                  <a:cubicBezTo>
                    <a:pt x="103" y="98"/>
                    <a:pt x="103" y="98"/>
                    <a:pt x="103" y="98"/>
                  </a:cubicBezTo>
                  <a:cubicBezTo>
                    <a:pt x="122" y="76"/>
                    <a:pt x="121" y="43"/>
                    <a:pt x="101" y="22"/>
                  </a:cubicBezTo>
                  <a:cubicBezTo>
                    <a:pt x="79" y="0"/>
                    <a:pt x="43" y="0"/>
                    <a:pt x="21" y="22"/>
                  </a:cubicBezTo>
                  <a:cubicBezTo>
                    <a:pt x="0" y="44"/>
                    <a:pt x="0" y="79"/>
                    <a:pt x="21" y="101"/>
                  </a:cubicBezTo>
                  <a:cubicBezTo>
                    <a:pt x="42" y="122"/>
                    <a:pt x="76" y="123"/>
                    <a:pt x="98" y="104"/>
                  </a:cubicBezTo>
                  <a:cubicBezTo>
                    <a:pt x="115" y="121"/>
                    <a:pt x="115" y="121"/>
                    <a:pt x="115" y="121"/>
                  </a:cubicBezTo>
                  <a:cubicBezTo>
                    <a:pt x="106" y="129"/>
                    <a:pt x="106" y="129"/>
                    <a:pt x="106" y="129"/>
                  </a:cubicBezTo>
                  <a:cubicBezTo>
                    <a:pt x="160" y="183"/>
                    <a:pt x="160" y="183"/>
                    <a:pt x="160" y="183"/>
                  </a:cubicBezTo>
                  <a:cubicBezTo>
                    <a:pt x="183" y="160"/>
                    <a:pt x="183" y="160"/>
                    <a:pt x="183" y="160"/>
                  </a:cubicBezTo>
                  <a:lnTo>
                    <a:pt x="129" y="107"/>
                  </a:lnTo>
                  <a:close/>
                  <a:moveTo>
                    <a:pt x="95" y="95"/>
                  </a:moveTo>
                  <a:cubicBezTo>
                    <a:pt x="95" y="95"/>
                    <a:pt x="95" y="95"/>
                    <a:pt x="95" y="95"/>
                  </a:cubicBezTo>
                  <a:cubicBezTo>
                    <a:pt x="76" y="114"/>
                    <a:pt x="46" y="114"/>
                    <a:pt x="27" y="95"/>
                  </a:cubicBezTo>
                  <a:cubicBezTo>
                    <a:pt x="8" y="77"/>
                    <a:pt x="8" y="46"/>
                    <a:pt x="27" y="27"/>
                  </a:cubicBezTo>
                  <a:cubicBezTo>
                    <a:pt x="46" y="9"/>
                    <a:pt x="76" y="9"/>
                    <a:pt x="95" y="27"/>
                  </a:cubicBezTo>
                  <a:cubicBezTo>
                    <a:pt x="114" y="46"/>
                    <a:pt x="114" y="77"/>
                    <a:pt x="95" y="95"/>
                  </a:cubicBezTo>
                  <a:close/>
                  <a:moveTo>
                    <a:pt x="118" y="129"/>
                  </a:moveTo>
                  <a:cubicBezTo>
                    <a:pt x="129" y="118"/>
                    <a:pt x="129" y="118"/>
                    <a:pt x="129" y="118"/>
                  </a:cubicBezTo>
                  <a:cubicBezTo>
                    <a:pt x="171" y="160"/>
                    <a:pt x="171" y="160"/>
                    <a:pt x="171" y="160"/>
                  </a:cubicBezTo>
                  <a:cubicBezTo>
                    <a:pt x="160" y="172"/>
                    <a:pt x="160" y="172"/>
                    <a:pt x="160" y="172"/>
                  </a:cubicBezTo>
                  <a:lnTo>
                    <a:pt x="118" y="129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xmlns="" id="{2692AB16-249F-4C17-A8B7-9083B3243D87}"/>
                </a:ext>
              </a:extLst>
            </p:cNvPr>
            <p:cNvSpPr txBox="1"/>
            <p:nvPr/>
          </p:nvSpPr>
          <p:spPr>
            <a:xfrm>
              <a:off x="1524483" y="3897316"/>
              <a:ext cx="2181193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Montserrat" charset="0"/>
                  <a:ea typeface="Montserrat" charset="0"/>
                  <a:cs typeface="Montserrat" charset="0"/>
                </a:rPr>
                <a:t>Effectiveness: </a:t>
              </a:r>
            </a:p>
            <a:p>
              <a:pPr algn="ctr"/>
              <a:r>
                <a:rPr lang="en-US" sz="1600" dirty="0">
                  <a:latin typeface="Montserrat" charset="0"/>
                  <a:ea typeface="Montserrat" charset="0"/>
                  <a:cs typeface="Montserrat" charset="0"/>
                </a:rPr>
                <a:t>Sales recommendations over orders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xmlns="" id="{0276AD62-607D-44A0-B045-9B3665A13D4A}"/>
                </a:ext>
              </a:extLst>
            </p:cNvPr>
            <p:cNvSpPr txBox="1"/>
            <p:nvPr/>
          </p:nvSpPr>
          <p:spPr>
            <a:xfrm>
              <a:off x="1551631" y="3122238"/>
              <a:ext cx="188374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>
                  <a:solidFill>
                    <a:srgbClr val="53D3FF"/>
                  </a:solidFill>
                  <a:latin typeface="Montserrat" charset="0"/>
                  <a:ea typeface="Montserrat" charset="0"/>
                  <a:cs typeface="Montserrat" charset="0"/>
                </a:rPr>
                <a:t>~65%</a:t>
              </a:r>
            </a:p>
          </p:txBody>
        </p:sp>
      </p:grpSp>
      <p:sp>
        <p:nvSpPr>
          <p:cNvPr id="29" name="Rectangle: Rounded Corners 6">
            <a:extLst>
              <a:ext uri="{FF2B5EF4-FFF2-40B4-BE49-F238E27FC236}">
                <a16:creationId xmlns:a16="http://schemas.microsoft.com/office/drawing/2014/main" xmlns="" id="{C59E292C-5306-47EF-9357-944BB5B94442}"/>
              </a:ext>
            </a:extLst>
          </p:cNvPr>
          <p:cNvSpPr/>
          <p:nvPr/>
        </p:nvSpPr>
        <p:spPr>
          <a:xfrm rot="18900000">
            <a:off x="3684200" y="4522892"/>
            <a:ext cx="1862261" cy="1862260"/>
          </a:xfrm>
          <a:prstGeom prst="roundRect">
            <a:avLst/>
          </a:prstGeom>
          <a:solidFill>
            <a:schemeClr val="bg1"/>
          </a:solidFill>
          <a:ln w="63500">
            <a:noFill/>
          </a:ln>
          <a:effectLst>
            <a:outerShdw blurRad="381000" dist="762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: Rounded Corners 6">
            <a:extLst>
              <a:ext uri="{FF2B5EF4-FFF2-40B4-BE49-F238E27FC236}">
                <a16:creationId xmlns:a16="http://schemas.microsoft.com/office/drawing/2014/main" xmlns="" id="{C59E292C-5306-47EF-9357-944BB5B94442}"/>
              </a:ext>
            </a:extLst>
          </p:cNvPr>
          <p:cNvSpPr/>
          <p:nvPr/>
        </p:nvSpPr>
        <p:spPr>
          <a:xfrm rot="18900000">
            <a:off x="6645538" y="4564902"/>
            <a:ext cx="1862261" cy="1862260"/>
          </a:xfrm>
          <a:prstGeom prst="roundRect">
            <a:avLst/>
          </a:prstGeom>
          <a:solidFill>
            <a:schemeClr val="bg1"/>
          </a:solidFill>
          <a:ln w="63500">
            <a:noFill/>
          </a:ln>
          <a:effectLst>
            <a:outerShdw blurRad="381000" dist="762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3337015" y="4702347"/>
            <a:ext cx="2653217" cy="1511176"/>
            <a:chOff x="3336202" y="4693116"/>
            <a:chExt cx="2653217" cy="1283658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xmlns="" id="{2692AB16-249F-4C17-A8B7-9083B3243D87}"/>
                </a:ext>
              </a:extLst>
            </p:cNvPr>
            <p:cNvSpPr txBox="1"/>
            <p:nvPr/>
          </p:nvSpPr>
          <p:spPr>
            <a:xfrm>
              <a:off x="3705677" y="5270890"/>
              <a:ext cx="1883748" cy="705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Montserrat" charset="0"/>
                  <a:ea typeface="Montserrat" charset="0"/>
                  <a:cs typeface="Montserrat" charset="0"/>
                </a:rPr>
                <a:t>Sales growth</a:t>
              </a:r>
            </a:p>
            <a:p>
              <a:pPr algn="ctr"/>
              <a:r>
                <a:rPr lang="en-US" sz="1600" dirty="0">
                  <a:latin typeface="Montserrat" charset="0"/>
                  <a:ea typeface="Montserrat" charset="0"/>
                  <a:cs typeface="Montserrat" charset="0"/>
                </a:rPr>
                <a:t>monthly per seller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xmlns="" id="{0276AD62-607D-44A0-B045-9B3665A13D4A}"/>
                </a:ext>
              </a:extLst>
            </p:cNvPr>
            <p:cNvSpPr txBox="1"/>
            <p:nvPr/>
          </p:nvSpPr>
          <p:spPr>
            <a:xfrm>
              <a:off x="3336202" y="4693116"/>
              <a:ext cx="265321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53D3FF"/>
                  </a:solidFill>
                  <a:latin typeface="Montserrat" charset="0"/>
                  <a:ea typeface="Montserrat" charset="0"/>
                  <a:cs typeface="Montserrat" charset="0"/>
                </a:rPr>
                <a:t>3-7%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6661822" y="4800977"/>
            <a:ext cx="1970156" cy="1484042"/>
            <a:chOff x="6661822" y="4724777"/>
            <a:chExt cx="1970156" cy="1484042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xmlns="" id="{2692AB16-249F-4C17-A8B7-9083B3243D87}"/>
                </a:ext>
              </a:extLst>
            </p:cNvPr>
            <p:cNvSpPr txBox="1"/>
            <p:nvPr/>
          </p:nvSpPr>
          <p:spPr>
            <a:xfrm>
              <a:off x="6661822" y="5377822"/>
              <a:ext cx="188374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Montserrat" charset="0"/>
                  <a:ea typeface="Montserrat" charset="0"/>
                  <a:cs typeface="Montserrat" charset="0"/>
                </a:rPr>
                <a:t>Incremental products </a:t>
              </a:r>
              <a:r>
                <a:rPr lang="en-US" sz="1600" dirty="0">
                  <a:latin typeface="Montserrat" charset="0"/>
                  <a:ea typeface="Montserrat" charset="0"/>
                  <a:cs typeface="Montserrat" charset="0"/>
                </a:rPr>
                <a:t>per store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xmlns="" id="{0276AD62-607D-44A0-B045-9B3665A13D4A}"/>
                </a:ext>
              </a:extLst>
            </p:cNvPr>
            <p:cNvSpPr txBox="1"/>
            <p:nvPr/>
          </p:nvSpPr>
          <p:spPr>
            <a:xfrm>
              <a:off x="6748230" y="4724777"/>
              <a:ext cx="188374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53D3FF"/>
                  </a:solidFill>
                  <a:latin typeface="Montserrat" charset="0"/>
                  <a:ea typeface="Montserrat" charset="0"/>
                  <a:cs typeface="Montserrat" charset="0"/>
                </a:rPr>
                <a:t>15-25%</a:t>
              </a:r>
              <a:endParaRPr lang="en-US" sz="4800" b="1" dirty="0">
                <a:solidFill>
                  <a:srgbClr val="53D3FF"/>
                </a:solidFill>
                <a:latin typeface="Montserrat" charset="0"/>
                <a:ea typeface="Montserrat" charset="0"/>
                <a:cs typeface="Montserrat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147703294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" presetClass="entr" presetSubtype="4" decel="10000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decel="10000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decel="10000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1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1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1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1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1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1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decel="5000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decel="5000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  <p:bldP spid="7" grpId="0" animBg="1"/>
      <p:bldP spid="5" grpId="0" build="p"/>
      <p:bldP spid="29" grpId="0" animBg="1"/>
      <p:bldP spid="30" grpId="0" animBg="1"/>
    </p:bldLst>
  </p:timing>
  <p:extLst mod="1">
    <p:ext uri="{6950BFC3-D8DA-4A85-94F7-54DA5524770B}">
      <p188:commentRel xmlns:p188="http://schemas.microsoft.com/office/powerpoint/2018/8/main" xmlns="" r:id="rId4"/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F60C560A-CEDB-4209-9C68-436EA4174F0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29131" y="743112"/>
            <a:ext cx="6450091" cy="590931"/>
          </a:xfrm>
        </p:spPr>
        <p:txBody>
          <a:bodyPr/>
          <a:lstStyle/>
          <a:p>
            <a:r>
              <a:rPr lang="en-US" b="1" dirty="0">
                <a:solidFill>
                  <a:srgbClr val="0061FF"/>
                </a:solidFill>
                <a:latin typeface="Montserrat" charset="0"/>
                <a:ea typeface="Montserrat" charset="0"/>
                <a:cs typeface="Montserrat" charset="0"/>
              </a:rPr>
              <a:t>Traction &amp; Success Cases</a:t>
            </a:r>
            <a:endParaRPr lang="en-US" sz="1800" b="1" dirty="0">
              <a:solidFill>
                <a:srgbClr val="0061F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DD8B7A39-041F-6F71-DD32-E4D57E499EE1}"/>
              </a:ext>
            </a:extLst>
          </p:cNvPr>
          <p:cNvSpPr txBox="1"/>
          <p:nvPr/>
        </p:nvSpPr>
        <p:spPr>
          <a:xfrm>
            <a:off x="7749286" y="2421813"/>
            <a:ext cx="35628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2060"/>
                </a:solidFill>
                <a:latin typeface="+mj-lt"/>
              </a:rPr>
              <a:t>DATAR Revenue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86F8DA5B-A798-ED11-E306-7AB4A2F86FAA}"/>
              </a:ext>
            </a:extLst>
          </p:cNvPr>
          <p:cNvSpPr txBox="1"/>
          <p:nvPr/>
        </p:nvSpPr>
        <p:spPr>
          <a:xfrm>
            <a:off x="829132" y="5283891"/>
            <a:ext cx="5791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“It gives sellers the best product offering in each store” – </a:t>
            </a:r>
            <a:r>
              <a:rPr lang="en-US" b="1" dirty="0">
                <a:latin typeface="+mj-lt"/>
              </a:rPr>
              <a:t>Seller Comment</a:t>
            </a:r>
            <a:endParaRPr lang="en-US" dirty="0">
              <a:latin typeface="+mj-lt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xmlns="" id="{90B89D68-9104-0C06-89BC-1911019E7D26}"/>
              </a:ext>
            </a:extLst>
          </p:cNvPr>
          <p:cNvSpPr/>
          <p:nvPr/>
        </p:nvSpPr>
        <p:spPr>
          <a:xfrm>
            <a:off x="7531100" y="2988527"/>
            <a:ext cx="4030423" cy="2631688"/>
          </a:xfrm>
          <a:prstGeom prst="roundRect">
            <a:avLst/>
          </a:prstGeom>
          <a:solidFill>
            <a:srgbClr val="0061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rgbClr val="F6F6F6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3468F35F-6253-8EFB-641A-539D660597BC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19986" y="1600119"/>
            <a:ext cx="6200169" cy="35908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2A36F0B7-F417-122F-8F49-B2E772B8F2A7}"/>
              </a:ext>
            </a:extLst>
          </p:cNvPr>
          <p:cNvSpPr txBox="1"/>
          <p:nvPr/>
        </p:nvSpPr>
        <p:spPr>
          <a:xfrm>
            <a:off x="7531100" y="3244334"/>
            <a:ext cx="2212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>
                <a:solidFill>
                  <a:srgbClr val="F6F6F6"/>
                </a:solidFill>
                <a:latin typeface="+mj-lt"/>
              </a:rPr>
              <a:t>Q3 2019 + 2020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54E83F80-EA57-5624-0BF2-5627E4F1D186}"/>
              </a:ext>
            </a:extLst>
          </p:cNvPr>
          <p:cNvSpPr txBox="1"/>
          <p:nvPr/>
        </p:nvSpPr>
        <p:spPr>
          <a:xfrm>
            <a:off x="7531100" y="3753572"/>
            <a:ext cx="2212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>
                <a:solidFill>
                  <a:srgbClr val="F6F6F6"/>
                </a:solidFill>
                <a:latin typeface="+mj-lt"/>
              </a:rPr>
              <a:t>FY 2022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3A1991B6-F6FB-C7F3-8F60-D2CAC7DCEC75}"/>
              </a:ext>
            </a:extLst>
          </p:cNvPr>
          <p:cNvSpPr txBox="1"/>
          <p:nvPr/>
        </p:nvSpPr>
        <p:spPr>
          <a:xfrm>
            <a:off x="7531100" y="4262810"/>
            <a:ext cx="22122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>
                <a:solidFill>
                  <a:srgbClr val="F6F6F6"/>
                </a:solidFill>
                <a:latin typeface="+mj-lt"/>
              </a:rPr>
              <a:t>FY 2023 </a:t>
            </a:r>
          </a:p>
          <a:p>
            <a:pPr algn="ctr"/>
            <a:r>
              <a:rPr lang="en-US" b="1" u="sng" dirty="0">
                <a:solidFill>
                  <a:srgbClr val="F6F6F6"/>
                </a:solidFill>
                <a:latin typeface="+mj-lt"/>
              </a:rPr>
              <a:t>(In contract)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C6F65503-CE2E-EE8B-0579-FB6C02075594}"/>
              </a:ext>
            </a:extLst>
          </p:cNvPr>
          <p:cNvSpPr txBox="1"/>
          <p:nvPr/>
        </p:nvSpPr>
        <p:spPr>
          <a:xfrm>
            <a:off x="10261600" y="3240618"/>
            <a:ext cx="11381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6F6F6"/>
                </a:solidFill>
                <a:latin typeface="+mj-lt"/>
              </a:rPr>
              <a:t>US$23K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C1323B5D-3044-9DAC-43E4-CA9566A2861B}"/>
              </a:ext>
            </a:extLst>
          </p:cNvPr>
          <p:cNvSpPr txBox="1"/>
          <p:nvPr/>
        </p:nvSpPr>
        <p:spPr>
          <a:xfrm>
            <a:off x="10124440" y="3805611"/>
            <a:ext cx="12753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6F6F6"/>
                </a:solidFill>
                <a:latin typeface="+mj-lt"/>
              </a:rPr>
              <a:t>US$100K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6BB10534-1083-205A-6DFD-4A4E15F370CD}"/>
              </a:ext>
            </a:extLst>
          </p:cNvPr>
          <p:cNvSpPr txBox="1"/>
          <p:nvPr/>
        </p:nvSpPr>
        <p:spPr>
          <a:xfrm>
            <a:off x="10124440" y="4370604"/>
            <a:ext cx="1322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6F6F6"/>
                </a:solidFill>
                <a:latin typeface="+mj-lt"/>
              </a:rPr>
              <a:t>US$200K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DE6A6CC1-288E-26C6-BEFF-05FED453DB89}"/>
              </a:ext>
            </a:extLst>
          </p:cNvPr>
          <p:cNvSpPr txBox="1"/>
          <p:nvPr/>
        </p:nvSpPr>
        <p:spPr>
          <a:xfrm>
            <a:off x="7527386" y="4972766"/>
            <a:ext cx="22122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>
                <a:solidFill>
                  <a:srgbClr val="F6F6F6"/>
                </a:solidFill>
                <a:latin typeface="+mj-lt"/>
              </a:rPr>
              <a:t>FY 2024 </a:t>
            </a:r>
          </a:p>
          <a:p>
            <a:pPr algn="ctr"/>
            <a:r>
              <a:rPr lang="en-US" b="1" u="sng" dirty="0">
                <a:solidFill>
                  <a:srgbClr val="F6F6F6"/>
                </a:solidFill>
                <a:latin typeface="+mj-lt"/>
              </a:rPr>
              <a:t>(In contract)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9C935950-4AEA-2AAC-4D60-73F8920C55FF}"/>
              </a:ext>
            </a:extLst>
          </p:cNvPr>
          <p:cNvSpPr txBox="1"/>
          <p:nvPr/>
        </p:nvSpPr>
        <p:spPr>
          <a:xfrm>
            <a:off x="10120726" y="5024805"/>
            <a:ext cx="1322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6F6F6"/>
                </a:solidFill>
                <a:latin typeface="+mj-lt"/>
              </a:rPr>
              <a:t>US$300K</a:t>
            </a:r>
          </a:p>
        </p:txBody>
      </p:sp>
    </p:spTree>
    <p:extLst>
      <p:ext uri="{BB962C8B-B14F-4D97-AF65-F5344CB8AC3E}">
        <p14:creationId xmlns:p14="http://schemas.microsoft.com/office/powerpoint/2010/main" xmlns="" val="314182498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  <p:extLst>
    <p:ext uri="{6950BFC3-D8DA-4A85-94F7-54DA5524770B}">
      <p188:commentRel xmlns:p188="http://schemas.microsoft.com/office/powerpoint/2018/8/main" xmlns="" r:id="rId4"/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xmlns="" id="{7272C981-385B-4574-8DE3-1DC6E8AC0C9F}"/>
              </a:ext>
            </a:extLst>
          </p:cNvPr>
          <p:cNvGrpSpPr/>
          <p:nvPr/>
        </p:nvGrpSpPr>
        <p:grpSpPr>
          <a:xfrm>
            <a:off x="5410127" y="2110704"/>
            <a:ext cx="5999062" cy="995037"/>
            <a:chOff x="5448300" y="1835389"/>
            <a:chExt cx="5626100" cy="995037"/>
          </a:xfrm>
        </p:grpSpPr>
        <p:sp>
          <p:nvSpPr>
            <p:cNvPr id="314" name="Rounded Rectangle 4">
              <a:extLst>
                <a:ext uri="{FF2B5EF4-FFF2-40B4-BE49-F238E27FC236}">
                  <a16:creationId xmlns:a16="http://schemas.microsoft.com/office/drawing/2014/main" xmlns="" id="{1E2873A7-6DAF-4F9E-942F-146A59A23CC6}"/>
                </a:ext>
              </a:extLst>
            </p:cNvPr>
            <p:cNvSpPr/>
            <p:nvPr/>
          </p:nvSpPr>
          <p:spPr>
            <a:xfrm>
              <a:off x="5448300" y="1835389"/>
              <a:ext cx="5626100" cy="995037"/>
            </a:xfrm>
            <a:prstGeom prst="roundRect">
              <a:avLst>
                <a:gd name="adj" fmla="val 7115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317" name="Rectangle: Rounded Corners 316">
              <a:extLst>
                <a:ext uri="{FF2B5EF4-FFF2-40B4-BE49-F238E27FC236}">
                  <a16:creationId xmlns:a16="http://schemas.microsoft.com/office/drawing/2014/main" xmlns="" id="{D66A5084-EDE2-466A-82D0-88F6728ABE8C}"/>
                </a:ext>
              </a:extLst>
            </p:cNvPr>
            <p:cNvSpPr/>
            <p:nvPr/>
          </p:nvSpPr>
          <p:spPr>
            <a:xfrm>
              <a:off x="5556341" y="1945557"/>
              <a:ext cx="774700" cy="774700"/>
            </a:xfrm>
            <a:prstGeom prst="roundRect">
              <a:avLst>
                <a:gd name="adj" fmla="val 5601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4E09CE74-AF8B-450D-A0F1-0E9D2CC37A79}"/>
              </a:ext>
            </a:extLst>
          </p:cNvPr>
          <p:cNvGrpSpPr/>
          <p:nvPr/>
        </p:nvGrpSpPr>
        <p:grpSpPr>
          <a:xfrm>
            <a:off x="5410127" y="3245807"/>
            <a:ext cx="5999062" cy="995037"/>
            <a:chOff x="5448300" y="2970492"/>
            <a:chExt cx="5626100" cy="995037"/>
          </a:xfrm>
        </p:grpSpPr>
        <p:sp>
          <p:nvSpPr>
            <p:cNvPr id="319" name="Rounded Rectangle 4">
              <a:extLst>
                <a:ext uri="{FF2B5EF4-FFF2-40B4-BE49-F238E27FC236}">
                  <a16:creationId xmlns:a16="http://schemas.microsoft.com/office/drawing/2014/main" xmlns="" id="{256CABDE-895C-40DE-9A2A-C949EFE78719}"/>
                </a:ext>
              </a:extLst>
            </p:cNvPr>
            <p:cNvSpPr/>
            <p:nvPr/>
          </p:nvSpPr>
          <p:spPr>
            <a:xfrm>
              <a:off x="5448300" y="2970492"/>
              <a:ext cx="5626100" cy="995037"/>
            </a:xfrm>
            <a:prstGeom prst="roundRect">
              <a:avLst>
                <a:gd name="adj" fmla="val 7115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2" name="Rectangle: Rounded Corners 321">
              <a:extLst>
                <a:ext uri="{FF2B5EF4-FFF2-40B4-BE49-F238E27FC236}">
                  <a16:creationId xmlns:a16="http://schemas.microsoft.com/office/drawing/2014/main" xmlns="" id="{5C64C50D-E47C-413D-9D97-BB1009D19253}"/>
                </a:ext>
              </a:extLst>
            </p:cNvPr>
            <p:cNvSpPr/>
            <p:nvPr/>
          </p:nvSpPr>
          <p:spPr>
            <a:xfrm>
              <a:off x="5556341" y="3080660"/>
              <a:ext cx="774700" cy="774700"/>
            </a:xfrm>
            <a:prstGeom prst="roundRect">
              <a:avLst>
                <a:gd name="adj" fmla="val 5601"/>
              </a:avLst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xmlns="" id="{E89AAF3B-5722-44C9-AC52-ADBB79AD6685}"/>
              </a:ext>
            </a:extLst>
          </p:cNvPr>
          <p:cNvGrpSpPr/>
          <p:nvPr/>
        </p:nvGrpSpPr>
        <p:grpSpPr>
          <a:xfrm>
            <a:off x="5410127" y="4380910"/>
            <a:ext cx="5999062" cy="995037"/>
            <a:chOff x="5448300" y="4105595"/>
            <a:chExt cx="5626100" cy="995037"/>
          </a:xfrm>
        </p:grpSpPr>
        <p:sp>
          <p:nvSpPr>
            <p:cNvPr id="323" name="Rounded Rectangle 4">
              <a:extLst>
                <a:ext uri="{FF2B5EF4-FFF2-40B4-BE49-F238E27FC236}">
                  <a16:creationId xmlns:a16="http://schemas.microsoft.com/office/drawing/2014/main" xmlns="" id="{EA7A0D61-A1E5-43EF-9204-EA15C90B729E}"/>
                </a:ext>
              </a:extLst>
            </p:cNvPr>
            <p:cNvSpPr/>
            <p:nvPr/>
          </p:nvSpPr>
          <p:spPr>
            <a:xfrm>
              <a:off x="5448300" y="4105595"/>
              <a:ext cx="5626100" cy="995037"/>
            </a:xfrm>
            <a:prstGeom prst="roundRect">
              <a:avLst>
                <a:gd name="adj" fmla="val 7115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6" name="Rectangle: Rounded Corners 325">
              <a:extLst>
                <a:ext uri="{FF2B5EF4-FFF2-40B4-BE49-F238E27FC236}">
                  <a16:creationId xmlns:a16="http://schemas.microsoft.com/office/drawing/2014/main" xmlns="" id="{94E51A64-2488-4C1E-A0E9-A9DEEAE7EB1C}"/>
                </a:ext>
              </a:extLst>
            </p:cNvPr>
            <p:cNvSpPr/>
            <p:nvPr/>
          </p:nvSpPr>
          <p:spPr>
            <a:xfrm>
              <a:off x="5565239" y="4225614"/>
              <a:ext cx="774700" cy="774700"/>
            </a:xfrm>
            <a:prstGeom prst="roundRect">
              <a:avLst>
                <a:gd name="adj" fmla="val 5601"/>
              </a:avLst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6B931333-AE83-4FC5-AF57-17C1C55900F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30288" y="657225"/>
            <a:ext cx="10131425" cy="590550"/>
          </a:xfrm>
        </p:spPr>
        <p:txBody>
          <a:bodyPr/>
          <a:lstStyle/>
          <a:p>
            <a:r>
              <a:rPr lang="en-US" b="1" dirty="0"/>
              <a:t>Competitive Advantage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xmlns="" id="{98BF6120-E847-4829-BEC8-AEBD1F947C9E}"/>
              </a:ext>
            </a:extLst>
          </p:cNvPr>
          <p:cNvGrpSpPr/>
          <p:nvPr/>
        </p:nvGrpSpPr>
        <p:grpSpPr>
          <a:xfrm rot="1364781">
            <a:off x="-627304" y="1112853"/>
            <a:ext cx="5248718" cy="5705349"/>
            <a:chOff x="-352252" y="1689909"/>
            <a:chExt cx="5248718" cy="5705349"/>
          </a:xfrm>
        </p:grpSpPr>
        <p:grpSp>
          <p:nvGrpSpPr>
            <p:cNvPr id="125" name="Group 124">
              <a:extLst>
                <a:ext uri="{FF2B5EF4-FFF2-40B4-BE49-F238E27FC236}">
                  <a16:creationId xmlns:a16="http://schemas.microsoft.com/office/drawing/2014/main" xmlns="" id="{7A8A1397-6402-40F2-8A1C-4CE54F427F50}"/>
                </a:ext>
              </a:extLst>
            </p:cNvPr>
            <p:cNvGrpSpPr/>
            <p:nvPr/>
          </p:nvGrpSpPr>
          <p:grpSpPr>
            <a:xfrm>
              <a:off x="624336" y="1689909"/>
              <a:ext cx="4272130" cy="3582360"/>
              <a:chOff x="4278497" y="1856349"/>
              <a:chExt cx="3655597" cy="3065371"/>
            </a:xfrm>
          </p:grpSpPr>
          <p:sp>
            <p:nvSpPr>
              <p:cNvPr id="127" name="Oval 16">
                <a:extLst>
                  <a:ext uri="{FF2B5EF4-FFF2-40B4-BE49-F238E27FC236}">
                    <a16:creationId xmlns:a16="http://schemas.microsoft.com/office/drawing/2014/main" xmlns="" id="{D379A19A-CC99-4FEB-B147-4BA8B0E1F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81496" y="2615003"/>
                <a:ext cx="2128038" cy="2126574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3" name="Freeform 8">
                <a:extLst>
                  <a:ext uri="{FF2B5EF4-FFF2-40B4-BE49-F238E27FC236}">
                    <a16:creationId xmlns:a16="http://schemas.microsoft.com/office/drawing/2014/main" xmlns="" id="{13532D28-403C-42C3-BFE0-ED0206590D9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802817" y="2434859"/>
                <a:ext cx="2485396" cy="2486861"/>
              </a:xfrm>
              <a:custGeom>
                <a:avLst/>
                <a:gdLst>
                  <a:gd name="T0" fmla="*/ 1180 w 1435"/>
                  <a:gd name="T1" fmla="*/ 256 h 1436"/>
                  <a:gd name="T2" fmla="*/ 255 w 1435"/>
                  <a:gd name="T3" fmla="*/ 256 h 1436"/>
                  <a:gd name="T4" fmla="*/ 255 w 1435"/>
                  <a:gd name="T5" fmla="*/ 1181 h 1436"/>
                  <a:gd name="T6" fmla="*/ 1180 w 1435"/>
                  <a:gd name="T7" fmla="*/ 1181 h 1436"/>
                  <a:gd name="T8" fmla="*/ 1180 w 1435"/>
                  <a:gd name="T9" fmla="*/ 256 h 1436"/>
                  <a:gd name="T10" fmla="*/ 283 w 1435"/>
                  <a:gd name="T11" fmla="*/ 1152 h 1436"/>
                  <a:gd name="T12" fmla="*/ 283 w 1435"/>
                  <a:gd name="T13" fmla="*/ 284 h 1436"/>
                  <a:gd name="T14" fmla="*/ 1152 w 1435"/>
                  <a:gd name="T15" fmla="*/ 284 h 1436"/>
                  <a:gd name="T16" fmla="*/ 1152 w 1435"/>
                  <a:gd name="T17" fmla="*/ 1152 h 1436"/>
                  <a:gd name="T18" fmla="*/ 283 w 1435"/>
                  <a:gd name="T19" fmla="*/ 1152 h 14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435" h="1436">
                    <a:moveTo>
                      <a:pt x="1180" y="256"/>
                    </a:moveTo>
                    <a:cubicBezTo>
                      <a:pt x="925" y="0"/>
                      <a:pt x="510" y="0"/>
                      <a:pt x="255" y="256"/>
                    </a:cubicBezTo>
                    <a:cubicBezTo>
                      <a:pt x="0" y="511"/>
                      <a:pt x="0" y="926"/>
                      <a:pt x="255" y="1181"/>
                    </a:cubicBezTo>
                    <a:cubicBezTo>
                      <a:pt x="510" y="1436"/>
                      <a:pt x="925" y="1436"/>
                      <a:pt x="1180" y="1181"/>
                    </a:cubicBezTo>
                    <a:cubicBezTo>
                      <a:pt x="1435" y="926"/>
                      <a:pt x="1435" y="511"/>
                      <a:pt x="1180" y="256"/>
                    </a:cubicBezTo>
                    <a:moveTo>
                      <a:pt x="283" y="1152"/>
                    </a:moveTo>
                    <a:cubicBezTo>
                      <a:pt x="44" y="913"/>
                      <a:pt x="44" y="523"/>
                      <a:pt x="283" y="284"/>
                    </a:cubicBezTo>
                    <a:cubicBezTo>
                      <a:pt x="523" y="44"/>
                      <a:pt x="912" y="44"/>
                      <a:pt x="1152" y="284"/>
                    </a:cubicBezTo>
                    <a:cubicBezTo>
                      <a:pt x="1391" y="523"/>
                      <a:pt x="1391" y="913"/>
                      <a:pt x="1152" y="1152"/>
                    </a:cubicBezTo>
                    <a:cubicBezTo>
                      <a:pt x="912" y="1392"/>
                      <a:pt x="523" y="1392"/>
                      <a:pt x="283" y="1152"/>
                    </a:cubicBez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4" name="Freeform 9">
                <a:extLst>
                  <a:ext uri="{FF2B5EF4-FFF2-40B4-BE49-F238E27FC236}">
                    <a16:creationId xmlns:a16="http://schemas.microsoft.com/office/drawing/2014/main" xmlns="" id="{882EB7A1-16FD-4D99-AF7E-2A7071E18A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63921" y="2597428"/>
                <a:ext cx="744740" cy="743276"/>
              </a:xfrm>
              <a:custGeom>
                <a:avLst/>
                <a:gdLst>
                  <a:gd name="T0" fmla="*/ 71 w 430"/>
                  <a:gd name="T1" fmla="*/ 359 h 429"/>
                  <a:gd name="T2" fmla="*/ 190 w 430"/>
                  <a:gd name="T3" fmla="*/ 190 h 429"/>
                  <a:gd name="T4" fmla="*/ 359 w 430"/>
                  <a:gd name="T5" fmla="*/ 70 h 429"/>
                  <a:gd name="T6" fmla="*/ 430 w 430"/>
                  <a:gd name="T7" fmla="*/ 0 h 429"/>
                  <a:gd name="T8" fmla="*/ 162 w 430"/>
                  <a:gd name="T9" fmla="*/ 162 h 429"/>
                  <a:gd name="T10" fmla="*/ 0 w 430"/>
                  <a:gd name="T11" fmla="*/ 429 h 429"/>
                  <a:gd name="T12" fmla="*/ 71 w 430"/>
                  <a:gd name="T13" fmla="*/ 359 h 4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30" h="429">
                    <a:moveTo>
                      <a:pt x="71" y="359"/>
                    </a:moveTo>
                    <a:cubicBezTo>
                      <a:pt x="100" y="298"/>
                      <a:pt x="140" y="240"/>
                      <a:pt x="190" y="190"/>
                    </a:cubicBezTo>
                    <a:cubicBezTo>
                      <a:pt x="241" y="139"/>
                      <a:pt x="298" y="100"/>
                      <a:pt x="359" y="70"/>
                    </a:cubicBezTo>
                    <a:cubicBezTo>
                      <a:pt x="430" y="0"/>
                      <a:pt x="430" y="0"/>
                      <a:pt x="430" y="0"/>
                    </a:cubicBezTo>
                    <a:cubicBezTo>
                      <a:pt x="332" y="30"/>
                      <a:pt x="239" y="84"/>
                      <a:pt x="162" y="162"/>
                    </a:cubicBezTo>
                    <a:cubicBezTo>
                      <a:pt x="84" y="239"/>
                      <a:pt x="30" y="331"/>
                      <a:pt x="0" y="429"/>
                    </a:cubicBezTo>
                    <a:cubicBezTo>
                      <a:pt x="71" y="359"/>
                      <a:pt x="71" y="359"/>
                      <a:pt x="71" y="359"/>
                    </a:cubicBezTo>
                  </a:path>
                </a:pathLst>
              </a:cu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5" name="Freeform 10">
                <a:extLst>
                  <a:ext uri="{FF2B5EF4-FFF2-40B4-BE49-F238E27FC236}">
                    <a16:creationId xmlns:a16="http://schemas.microsoft.com/office/drawing/2014/main" xmlns="" id="{FA2AAA9C-835F-4760-AD3F-F4AE8DF005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41122" y="2547632"/>
                <a:ext cx="351500" cy="109112"/>
              </a:xfrm>
              <a:custGeom>
                <a:avLst/>
                <a:gdLst>
                  <a:gd name="T0" fmla="*/ 203 w 203"/>
                  <a:gd name="T1" fmla="*/ 30 h 63"/>
                  <a:gd name="T2" fmla="*/ 39 w 203"/>
                  <a:gd name="T3" fmla="*/ 0 h 63"/>
                  <a:gd name="T4" fmla="*/ 0 w 203"/>
                  <a:gd name="T5" fmla="*/ 39 h 63"/>
                  <a:gd name="T6" fmla="*/ 171 w 203"/>
                  <a:gd name="T7" fmla="*/ 63 h 63"/>
                  <a:gd name="T8" fmla="*/ 203 w 203"/>
                  <a:gd name="T9" fmla="*/ 3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3" h="63">
                    <a:moveTo>
                      <a:pt x="203" y="30"/>
                    </a:moveTo>
                    <a:cubicBezTo>
                      <a:pt x="150" y="13"/>
                      <a:pt x="95" y="3"/>
                      <a:pt x="39" y="0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58" y="39"/>
                      <a:pt x="115" y="47"/>
                      <a:pt x="171" y="63"/>
                    </a:cubicBezTo>
                    <a:cubicBezTo>
                      <a:pt x="203" y="30"/>
                      <a:pt x="203" y="30"/>
                      <a:pt x="203" y="30"/>
                    </a:cubicBezTo>
                  </a:path>
                </a:pathLst>
              </a:cu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6" name="Freeform 11">
                <a:extLst>
                  <a:ext uri="{FF2B5EF4-FFF2-40B4-BE49-F238E27FC236}">
                    <a16:creationId xmlns:a16="http://schemas.microsoft.com/office/drawing/2014/main" xmlns="" id="{AAC2A676-9C72-4B86-84FF-FE8EA2002A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15590" y="3674628"/>
                <a:ext cx="107647" cy="351500"/>
              </a:xfrm>
              <a:custGeom>
                <a:avLst/>
                <a:gdLst>
                  <a:gd name="T0" fmla="*/ 62 w 62"/>
                  <a:gd name="T1" fmla="*/ 170 h 203"/>
                  <a:gd name="T2" fmla="*/ 39 w 62"/>
                  <a:gd name="T3" fmla="*/ 0 h 203"/>
                  <a:gd name="T4" fmla="*/ 0 w 62"/>
                  <a:gd name="T5" fmla="*/ 39 h 203"/>
                  <a:gd name="T6" fmla="*/ 30 w 62"/>
                  <a:gd name="T7" fmla="*/ 203 h 203"/>
                  <a:gd name="T8" fmla="*/ 62 w 62"/>
                  <a:gd name="T9" fmla="*/ 170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203">
                    <a:moveTo>
                      <a:pt x="62" y="170"/>
                    </a:moveTo>
                    <a:cubicBezTo>
                      <a:pt x="46" y="115"/>
                      <a:pt x="39" y="57"/>
                      <a:pt x="39" y="0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3" y="94"/>
                      <a:pt x="13" y="149"/>
                      <a:pt x="30" y="203"/>
                    </a:cubicBezTo>
                    <a:cubicBezTo>
                      <a:pt x="62" y="170"/>
                      <a:pt x="62" y="170"/>
                      <a:pt x="62" y="170"/>
                    </a:cubicBezTo>
                  </a:path>
                </a:pathLst>
              </a:cu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7" name="Freeform 12">
                <a:extLst>
                  <a:ext uri="{FF2B5EF4-FFF2-40B4-BE49-F238E27FC236}">
                    <a16:creationId xmlns:a16="http://schemas.microsoft.com/office/drawing/2014/main" xmlns="" id="{FF7CA6E5-66BA-4B74-86E8-9B60FBAD66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63104" y="2796611"/>
                <a:ext cx="2125108" cy="2125109"/>
              </a:xfrm>
              <a:custGeom>
                <a:avLst/>
                <a:gdLst>
                  <a:gd name="T0" fmla="*/ 972 w 1227"/>
                  <a:gd name="T1" fmla="*/ 47 h 1227"/>
                  <a:gd name="T2" fmla="*/ 920 w 1227"/>
                  <a:gd name="T3" fmla="*/ 0 h 1227"/>
                  <a:gd name="T4" fmla="*/ 892 w 1227"/>
                  <a:gd name="T5" fmla="*/ 29 h 1227"/>
                  <a:gd name="T6" fmla="*/ 944 w 1227"/>
                  <a:gd name="T7" fmla="*/ 75 h 1227"/>
                  <a:gd name="T8" fmla="*/ 944 w 1227"/>
                  <a:gd name="T9" fmla="*/ 943 h 1227"/>
                  <a:gd name="T10" fmla="*/ 75 w 1227"/>
                  <a:gd name="T11" fmla="*/ 943 h 1227"/>
                  <a:gd name="T12" fmla="*/ 29 w 1227"/>
                  <a:gd name="T13" fmla="*/ 891 h 1227"/>
                  <a:gd name="T14" fmla="*/ 0 w 1227"/>
                  <a:gd name="T15" fmla="*/ 920 h 1227"/>
                  <a:gd name="T16" fmla="*/ 47 w 1227"/>
                  <a:gd name="T17" fmla="*/ 972 h 1227"/>
                  <a:gd name="T18" fmla="*/ 972 w 1227"/>
                  <a:gd name="T19" fmla="*/ 972 h 1227"/>
                  <a:gd name="T20" fmla="*/ 972 w 1227"/>
                  <a:gd name="T21" fmla="*/ 47 h 1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227" h="1227">
                    <a:moveTo>
                      <a:pt x="972" y="47"/>
                    </a:moveTo>
                    <a:cubicBezTo>
                      <a:pt x="955" y="30"/>
                      <a:pt x="938" y="14"/>
                      <a:pt x="920" y="0"/>
                    </a:cubicBezTo>
                    <a:cubicBezTo>
                      <a:pt x="892" y="29"/>
                      <a:pt x="892" y="29"/>
                      <a:pt x="892" y="29"/>
                    </a:cubicBezTo>
                    <a:cubicBezTo>
                      <a:pt x="910" y="43"/>
                      <a:pt x="927" y="58"/>
                      <a:pt x="944" y="75"/>
                    </a:cubicBezTo>
                    <a:cubicBezTo>
                      <a:pt x="1183" y="314"/>
                      <a:pt x="1183" y="704"/>
                      <a:pt x="944" y="943"/>
                    </a:cubicBezTo>
                    <a:cubicBezTo>
                      <a:pt x="704" y="1183"/>
                      <a:pt x="315" y="1183"/>
                      <a:pt x="75" y="943"/>
                    </a:cubicBezTo>
                    <a:cubicBezTo>
                      <a:pt x="59" y="927"/>
                      <a:pt x="43" y="909"/>
                      <a:pt x="29" y="891"/>
                    </a:cubicBezTo>
                    <a:cubicBezTo>
                      <a:pt x="0" y="920"/>
                      <a:pt x="0" y="920"/>
                      <a:pt x="0" y="920"/>
                    </a:cubicBezTo>
                    <a:cubicBezTo>
                      <a:pt x="15" y="938"/>
                      <a:pt x="30" y="955"/>
                      <a:pt x="47" y="972"/>
                    </a:cubicBezTo>
                    <a:cubicBezTo>
                      <a:pt x="302" y="1227"/>
                      <a:pt x="717" y="1227"/>
                      <a:pt x="972" y="972"/>
                    </a:cubicBezTo>
                    <a:cubicBezTo>
                      <a:pt x="1227" y="717"/>
                      <a:pt x="1227" y="302"/>
                      <a:pt x="972" y="47"/>
                    </a:cubicBezTo>
                  </a:path>
                </a:pathLst>
              </a:cu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8" name="Oval 18">
                <a:extLst>
                  <a:ext uri="{FF2B5EF4-FFF2-40B4-BE49-F238E27FC236}">
                    <a16:creationId xmlns:a16="http://schemas.microsoft.com/office/drawing/2014/main" xmlns="" id="{87AB5DB5-82DE-4524-A055-8F179F916D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90932" y="2822973"/>
                <a:ext cx="1709167" cy="1710632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9" name="Oval 19">
                <a:extLst>
                  <a:ext uri="{FF2B5EF4-FFF2-40B4-BE49-F238E27FC236}">
                    <a16:creationId xmlns:a16="http://schemas.microsoft.com/office/drawing/2014/main" xmlns="" id="{CCDB6E65-DA4F-4928-BACF-C660E7E37B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98902" y="3032409"/>
                <a:ext cx="1293226" cy="1291762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0" name="Oval 20">
                <a:extLst>
                  <a:ext uri="{FF2B5EF4-FFF2-40B4-BE49-F238E27FC236}">
                    <a16:creationId xmlns:a16="http://schemas.microsoft.com/office/drawing/2014/main" xmlns="" id="{11E5BA7F-867C-4D63-B1CA-D761481CD3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08337" y="3240379"/>
                <a:ext cx="874355" cy="87582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1" name="Oval 21">
                <a:extLst>
                  <a:ext uri="{FF2B5EF4-FFF2-40B4-BE49-F238E27FC236}">
                    <a16:creationId xmlns:a16="http://schemas.microsoft.com/office/drawing/2014/main" xmlns="" id="{7FCD27F7-9DEF-4C0C-9AC3-7C3F2DF8C9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6308" y="3449815"/>
                <a:ext cx="459147" cy="458414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2" name="Freeform 45">
                <a:extLst>
                  <a:ext uri="{FF2B5EF4-FFF2-40B4-BE49-F238E27FC236}">
                    <a16:creationId xmlns:a16="http://schemas.microsoft.com/office/drawing/2014/main" xmlns="" id="{BEB946D1-FA7C-4117-B0FD-50F672CA2C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42163" y="2540309"/>
                <a:ext cx="701535" cy="445233"/>
              </a:xfrm>
              <a:custGeom>
                <a:avLst/>
                <a:gdLst>
                  <a:gd name="T0" fmla="*/ 336 w 405"/>
                  <a:gd name="T1" fmla="*/ 165 h 257"/>
                  <a:gd name="T2" fmla="*/ 405 w 405"/>
                  <a:gd name="T3" fmla="*/ 4 h 257"/>
                  <a:gd name="T4" fmla="*/ 127 w 405"/>
                  <a:gd name="T5" fmla="*/ 257 h 257"/>
                  <a:gd name="T6" fmla="*/ 336 w 405"/>
                  <a:gd name="T7" fmla="*/ 165 h 2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05" h="257">
                    <a:moveTo>
                      <a:pt x="336" y="165"/>
                    </a:moveTo>
                    <a:cubicBezTo>
                      <a:pt x="336" y="165"/>
                      <a:pt x="333" y="54"/>
                      <a:pt x="405" y="4"/>
                    </a:cubicBezTo>
                    <a:cubicBezTo>
                      <a:pt x="404" y="0"/>
                      <a:pt x="0" y="118"/>
                      <a:pt x="127" y="257"/>
                    </a:cubicBezTo>
                    <a:cubicBezTo>
                      <a:pt x="196" y="225"/>
                      <a:pt x="266" y="194"/>
                      <a:pt x="336" y="165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3" name="Freeform 46">
                <a:extLst>
                  <a:ext uri="{FF2B5EF4-FFF2-40B4-BE49-F238E27FC236}">
                    <a16:creationId xmlns:a16="http://schemas.microsoft.com/office/drawing/2014/main" xmlns="" id="{5128F379-7CF2-4FA9-9407-087DBA2264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00662" y="2913045"/>
                <a:ext cx="633432" cy="467202"/>
              </a:xfrm>
              <a:custGeom>
                <a:avLst/>
                <a:gdLst>
                  <a:gd name="T0" fmla="*/ 208 w 366"/>
                  <a:gd name="T1" fmla="*/ 0 h 270"/>
                  <a:gd name="T2" fmla="*/ 366 w 366"/>
                  <a:gd name="T3" fmla="*/ 69 h 270"/>
                  <a:gd name="T4" fmla="*/ 0 w 366"/>
                  <a:gd name="T5" fmla="*/ 91 h 270"/>
                  <a:gd name="T6" fmla="*/ 208 w 366"/>
                  <a:gd name="T7" fmla="*/ 0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66" h="270">
                    <a:moveTo>
                      <a:pt x="208" y="0"/>
                    </a:moveTo>
                    <a:cubicBezTo>
                      <a:pt x="208" y="0"/>
                      <a:pt x="284" y="80"/>
                      <a:pt x="366" y="69"/>
                    </a:cubicBezTo>
                    <a:cubicBezTo>
                      <a:pt x="363" y="66"/>
                      <a:pt x="24" y="270"/>
                      <a:pt x="0" y="91"/>
                    </a:cubicBezTo>
                    <a:cubicBezTo>
                      <a:pt x="69" y="59"/>
                      <a:pt x="138" y="29"/>
                      <a:pt x="20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4" name="Freeform 47">
                <a:extLst>
                  <a:ext uri="{FF2B5EF4-FFF2-40B4-BE49-F238E27FC236}">
                    <a16:creationId xmlns:a16="http://schemas.microsoft.com/office/drawing/2014/main" xmlns="" id="{60E6F8C5-6DAA-4829-95D0-DCCAB34648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29405" y="2800273"/>
                <a:ext cx="1681340" cy="935136"/>
              </a:xfrm>
              <a:custGeom>
                <a:avLst/>
                <a:gdLst>
                  <a:gd name="T0" fmla="*/ 10 w 971"/>
                  <a:gd name="T1" fmla="*/ 519 h 540"/>
                  <a:gd name="T2" fmla="*/ 22 w 971"/>
                  <a:gd name="T3" fmla="*/ 469 h 540"/>
                  <a:gd name="T4" fmla="*/ 916 w 971"/>
                  <a:gd name="T5" fmla="*/ 8 h 540"/>
                  <a:gd name="T6" fmla="*/ 964 w 971"/>
                  <a:gd name="T7" fmla="*/ 27 h 540"/>
                  <a:gd name="T8" fmla="*/ 944 w 971"/>
                  <a:gd name="T9" fmla="*/ 73 h 540"/>
                  <a:gd name="T10" fmla="*/ 60 w 971"/>
                  <a:gd name="T11" fmla="*/ 529 h 540"/>
                  <a:gd name="T12" fmla="*/ 10 w 971"/>
                  <a:gd name="T13" fmla="*/ 519 h 5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71" h="540">
                    <a:moveTo>
                      <a:pt x="10" y="519"/>
                    </a:moveTo>
                    <a:cubicBezTo>
                      <a:pt x="0" y="502"/>
                      <a:pt x="5" y="480"/>
                      <a:pt x="22" y="469"/>
                    </a:cubicBezTo>
                    <a:cubicBezTo>
                      <a:pt x="307" y="291"/>
                      <a:pt x="606" y="137"/>
                      <a:pt x="916" y="8"/>
                    </a:cubicBezTo>
                    <a:cubicBezTo>
                      <a:pt x="935" y="0"/>
                      <a:pt x="956" y="9"/>
                      <a:pt x="964" y="27"/>
                    </a:cubicBezTo>
                    <a:cubicBezTo>
                      <a:pt x="971" y="45"/>
                      <a:pt x="962" y="66"/>
                      <a:pt x="944" y="73"/>
                    </a:cubicBezTo>
                    <a:cubicBezTo>
                      <a:pt x="637" y="201"/>
                      <a:pt x="342" y="354"/>
                      <a:pt x="60" y="529"/>
                    </a:cubicBezTo>
                    <a:cubicBezTo>
                      <a:pt x="43" y="540"/>
                      <a:pt x="21" y="535"/>
                      <a:pt x="10" y="519"/>
                    </a:cubicBez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5" name="Freeform 48">
                <a:extLst>
                  <a:ext uri="{FF2B5EF4-FFF2-40B4-BE49-F238E27FC236}">
                    <a16:creationId xmlns:a16="http://schemas.microsoft.com/office/drawing/2014/main" xmlns="" id="{4292F864-4453-4C80-849E-D4F57874A8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5554" y="1856349"/>
                <a:ext cx="540431" cy="629038"/>
              </a:xfrm>
              <a:custGeom>
                <a:avLst/>
                <a:gdLst>
                  <a:gd name="T0" fmla="*/ 0 w 312"/>
                  <a:gd name="T1" fmla="*/ 176 h 363"/>
                  <a:gd name="T2" fmla="*/ 25 w 312"/>
                  <a:gd name="T3" fmla="*/ 3 h 363"/>
                  <a:gd name="T4" fmla="*/ 131 w 312"/>
                  <a:gd name="T5" fmla="*/ 363 h 363"/>
                  <a:gd name="T6" fmla="*/ 0 w 312"/>
                  <a:gd name="T7" fmla="*/ 176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12" h="363">
                    <a:moveTo>
                      <a:pt x="0" y="176"/>
                    </a:moveTo>
                    <a:cubicBezTo>
                      <a:pt x="0" y="176"/>
                      <a:pt x="60" y="83"/>
                      <a:pt x="25" y="3"/>
                    </a:cubicBezTo>
                    <a:cubicBezTo>
                      <a:pt x="28" y="0"/>
                      <a:pt x="312" y="311"/>
                      <a:pt x="131" y="363"/>
                    </a:cubicBezTo>
                    <a:cubicBezTo>
                      <a:pt x="89" y="300"/>
                      <a:pt x="45" y="237"/>
                      <a:pt x="0" y="17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6" name="Freeform 49">
                <a:extLst>
                  <a:ext uri="{FF2B5EF4-FFF2-40B4-BE49-F238E27FC236}">
                    <a16:creationId xmlns:a16="http://schemas.microsoft.com/office/drawing/2014/main" xmlns="" id="{225D1B5B-3535-44F9-BC06-85427CF640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05014" y="2173431"/>
                <a:ext cx="519195" cy="607802"/>
              </a:xfrm>
              <a:custGeom>
                <a:avLst/>
                <a:gdLst>
                  <a:gd name="T0" fmla="*/ 170 w 300"/>
                  <a:gd name="T1" fmla="*/ 25 h 351"/>
                  <a:gd name="T2" fmla="*/ 0 w 300"/>
                  <a:gd name="T3" fmla="*/ 1 h 351"/>
                  <a:gd name="T4" fmla="*/ 300 w 300"/>
                  <a:gd name="T5" fmla="*/ 210 h 351"/>
                  <a:gd name="T6" fmla="*/ 170 w 300"/>
                  <a:gd name="T7" fmla="*/ 25 h 3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0" h="351">
                    <a:moveTo>
                      <a:pt x="170" y="25"/>
                    </a:moveTo>
                    <a:cubicBezTo>
                      <a:pt x="170" y="25"/>
                      <a:pt x="64" y="53"/>
                      <a:pt x="0" y="1"/>
                    </a:cubicBezTo>
                    <a:cubicBezTo>
                      <a:pt x="3" y="0"/>
                      <a:pt x="187" y="351"/>
                      <a:pt x="300" y="210"/>
                    </a:cubicBezTo>
                    <a:cubicBezTo>
                      <a:pt x="258" y="148"/>
                      <a:pt x="215" y="86"/>
                      <a:pt x="170" y="2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7" name="Freeform 50">
                <a:extLst>
                  <a:ext uri="{FF2B5EF4-FFF2-40B4-BE49-F238E27FC236}">
                    <a16:creationId xmlns:a16="http://schemas.microsoft.com/office/drawing/2014/main" xmlns="" id="{74C7F3E3-46B4-4F9B-9615-4CE2B367CC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69371" y="2119974"/>
                <a:ext cx="1042782" cy="1620561"/>
              </a:xfrm>
              <a:custGeom>
                <a:avLst/>
                <a:gdLst>
                  <a:gd name="T0" fmla="*/ 577 w 602"/>
                  <a:gd name="T1" fmla="*/ 927 h 936"/>
                  <a:gd name="T2" fmla="*/ 593 w 602"/>
                  <a:gd name="T3" fmla="*/ 879 h 936"/>
                  <a:gd name="T4" fmla="*/ 69 w 602"/>
                  <a:gd name="T5" fmla="*/ 20 h 936"/>
                  <a:gd name="T6" fmla="*/ 18 w 602"/>
                  <a:gd name="T7" fmla="*/ 11 h 936"/>
                  <a:gd name="T8" fmla="*/ 11 w 602"/>
                  <a:gd name="T9" fmla="*/ 62 h 936"/>
                  <a:gd name="T10" fmla="*/ 529 w 602"/>
                  <a:gd name="T11" fmla="*/ 911 h 936"/>
                  <a:gd name="T12" fmla="*/ 577 w 602"/>
                  <a:gd name="T13" fmla="*/ 927 h 9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02" h="936">
                    <a:moveTo>
                      <a:pt x="577" y="927"/>
                    </a:moveTo>
                    <a:cubicBezTo>
                      <a:pt x="595" y="919"/>
                      <a:pt x="602" y="897"/>
                      <a:pt x="593" y="879"/>
                    </a:cubicBezTo>
                    <a:cubicBezTo>
                      <a:pt x="441" y="579"/>
                      <a:pt x="266" y="292"/>
                      <a:pt x="69" y="20"/>
                    </a:cubicBezTo>
                    <a:cubicBezTo>
                      <a:pt x="57" y="4"/>
                      <a:pt x="34" y="0"/>
                      <a:pt x="18" y="11"/>
                    </a:cubicBezTo>
                    <a:cubicBezTo>
                      <a:pt x="3" y="23"/>
                      <a:pt x="0" y="45"/>
                      <a:pt x="11" y="62"/>
                    </a:cubicBezTo>
                    <a:cubicBezTo>
                      <a:pt x="207" y="330"/>
                      <a:pt x="380" y="614"/>
                      <a:pt x="529" y="911"/>
                    </a:cubicBezTo>
                    <a:cubicBezTo>
                      <a:pt x="538" y="929"/>
                      <a:pt x="560" y="936"/>
                      <a:pt x="577" y="927"/>
                    </a:cubicBez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8" name="Freeform 51">
                <a:extLst>
                  <a:ext uri="{FF2B5EF4-FFF2-40B4-BE49-F238E27FC236}">
                    <a16:creationId xmlns:a16="http://schemas.microsoft.com/office/drawing/2014/main" xmlns="" id="{5903152C-4C6D-48BB-A90E-52EC4DE0E7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15759" y="2419481"/>
                <a:ext cx="678834" cy="488438"/>
              </a:xfrm>
              <a:custGeom>
                <a:avLst/>
                <a:gdLst>
                  <a:gd name="T0" fmla="*/ 52 w 392"/>
                  <a:gd name="T1" fmla="*/ 171 h 282"/>
                  <a:gd name="T2" fmla="*/ 0 w 392"/>
                  <a:gd name="T3" fmla="*/ 4 h 282"/>
                  <a:gd name="T4" fmla="*/ 252 w 392"/>
                  <a:gd name="T5" fmla="*/ 282 h 282"/>
                  <a:gd name="T6" fmla="*/ 52 w 392"/>
                  <a:gd name="T7" fmla="*/ 171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92" h="282">
                    <a:moveTo>
                      <a:pt x="52" y="171"/>
                    </a:moveTo>
                    <a:cubicBezTo>
                      <a:pt x="53" y="171"/>
                      <a:pt x="66" y="61"/>
                      <a:pt x="0" y="4"/>
                    </a:cubicBezTo>
                    <a:cubicBezTo>
                      <a:pt x="1" y="0"/>
                      <a:pt x="392" y="157"/>
                      <a:pt x="252" y="282"/>
                    </a:cubicBezTo>
                    <a:cubicBezTo>
                      <a:pt x="186" y="244"/>
                      <a:pt x="120" y="207"/>
                      <a:pt x="52" y="17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9" name="Freeform 52">
                <a:extLst>
                  <a:ext uri="{FF2B5EF4-FFF2-40B4-BE49-F238E27FC236}">
                    <a16:creationId xmlns:a16="http://schemas.microsoft.com/office/drawing/2014/main" xmlns="" id="{F8EB6847-8F08-432B-990C-597F5D43C7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78497" y="2796611"/>
                <a:ext cx="624644" cy="497226"/>
              </a:xfrm>
              <a:custGeom>
                <a:avLst/>
                <a:gdLst>
                  <a:gd name="T0" fmla="*/ 164 w 361"/>
                  <a:gd name="T1" fmla="*/ 0 h 287"/>
                  <a:gd name="T2" fmla="*/ 0 w 361"/>
                  <a:gd name="T3" fmla="*/ 53 h 287"/>
                  <a:gd name="T4" fmla="*/ 361 w 361"/>
                  <a:gd name="T5" fmla="*/ 111 h 287"/>
                  <a:gd name="T6" fmla="*/ 164 w 361"/>
                  <a:gd name="T7" fmla="*/ 0 h 2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61" h="287">
                    <a:moveTo>
                      <a:pt x="164" y="0"/>
                    </a:moveTo>
                    <a:cubicBezTo>
                      <a:pt x="164" y="0"/>
                      <a:pt x="80" y="72"/>
                      <a:pt x="0" y="53"/>
                    </a:cubicBezTo>
                    <a:cubicBezTo>
                      <a:pt x="2" y="50"/>
                      <a:pt x="320" y="287"/>
                      <a:pt x="361" y="111"/>
                    </a:cubicBezTo>
                    <a:cubicBezTo>
                      <a:pt x="296" y="73"/>
                      <a:pt x="230" y="36"/>
                      <a:pt x="16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0" name="Freeform 53">
                <a:extLst>
                  <a:ext uri="{FF2B5EF4-FFF2-40B4-BE49-F238E27FC236}">
                    <a16:creationId xmlns:a16="http://schemas.microsoft.com/office/drawing/2014/main" xmlns="" id="{C34ADFFB-6BC7-405E-9C0D-41A3BE1098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13563" y="2686035"/>
                <a:ext cx="1597127" cy="1082326"/>
              </a:xfrm>
              <a:custGeom>
                <a:avLst/>
                <a:gdLst>
                  <a:gd name="T0" fmla="*/ 910 w 922"/>
                  <a:gd name="T1" fmla="*/ 607 h 625"/>
                  <a:gd name="T2" fmla="*/ 903 w 922"/>
                  <a:gd name="T3" fmla="*/ 557 h 625"/>
                  <a:gd name="T4" fmla="*/ 59 w 922"/>
                  <a:gd name="T5" fmla="*/ 10 h 625"/>
                  <a:gd name="T6" fmla="*/ 10 w 922"/>
                  <a:gd name="T7" fmla="*/ 24 h 625"/>
                  <a:gd name="T8" fmla="*/ 25 w 922"/>
                  <a:gd name="T9" fmla="*/ 72 h 625"/>
                  <a:gd name="T10" fmla="*/ 860 w 922"/>
                  <a:gd name="T11" fmla="*/ 613 h 625"/>
                  <a:gd name="T12" fmla="*/ 910 w 922"/>
                  <a:gd name="T13" fmla="*/ 607 h 6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22" h="625">
                    <a:moveTo>
                      <a:pt x="910" y="607"/>
                    </a:moveTo>
                    <a:cubicBezTo>
                      <a:pt x="922" y="592"/>
                      <a:pt x="919" y="569"/>
                      <a:pt x="903" y="557"/>
                    </a:cubicBezTo>
                    <a:cubicBezTo>
                      <a:pt x="637" y="352"/>
                      <a:pt x="354" y="169"/>
                      <a:pt x="59" y="10"/>
                    </a:cubicBezTo>
                    <a:cubicBezTo>
                      <a:pt x="41" y="0"/>
                      <a:pt x="19" y="7"/>
                      <a:pt x="10" y="24"/>
                    </a:cubicBezTo>
                    <a:cubicBezTo>
                      <a:pt x="0" y="41"/>
                      <a:pt x="7" y="63"/>
                      <a:pt x="25" y="72"/>
                    </a:cubicBezTo>
                    <a:cubicBezTo>
                      <a:pt x="317" y="229"/>
                      <a:pt x="597" y="410"/>
                      <a:pt x="860" y="613"/>
                    </a:cubicBezTo>
                    <a:cubicBezTo>
                      <a:pt x="876" y="625"/>
                      <a:pt x="898" y="622"/>
                      <a:pt x="910" y="607"/>
                    </a:cubicBez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57" name="Group 156">
              <a:extLst>
                <a:ext uri="{FF2B5EF4-FFF2-40B4-BE49-F238E27FC236}">
                  <a16:creationId xmlns:a16="http://schemas.microsoft.com/office/drawing/2014/main" xmlns="" id="{3BEF5AAE-95EF-4336-99F0-B091D5D11EF5}"/>
                </a:ext>
              </a:extLst>
            </p:cNvPr>
            <p:cNvGrpSpPr/>
            <p:nvPr/>
          </p:nvGrpSpPr>
          <p:grpSpPr>
            <a:xfrm>
              <a:off x="-352252" y="4921720"/>
              <a:ext cx="4006850" cy="2473538"/>
              <a:chOff x="-291292" y="4980084"/>
              <a:chExt cx="3776430" cy="2331294"/>
            </a:xfrm>
          </p:grpSpPr>
          <p:sp>
            <p:nvSpPr>
              <p:cNvPr id="158" name="Freeform 79">
                <a:extLst>
                  <a:ext uri="{FF2B5EF4-FFF2-40B4-BE49-F238E27FC236}">
                    <a16:creationId xmlns:a16="http://schemas.microsoft.com/office/drawing/2014/main" xmlns="" id="{A90C7917-97E6-47D9-8018-F0D7DD24D5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93927" y="5150295"/>
                <a:ext cx="1872982" cy="2046505"/>
              </a:xfrm>
              <a:custGeom>
                <a:avLst/>
                <a:gdLst>
                  <a:gd name="T0" fmla="*/ 1049 w 1196"/>
                  <a:gd name="T1" fmla="*/ 334 h 1307"/>
                  <a:gd name="T2" fmla="*/ 441 w 1196"/>
                  <a:gd name="T3" fmla="*/ 1307 h 1307"/>
                  <a:gd name="T4" fmla="*/ 0 w 1196"/>
                  <a:gd name="T5" fmla="*/ 1064 h 1307"/>
                  <a:gd name="T6" fmla="*/ 767 w 1196"/>
                  <a:gd name="T7" fmla="*/ 122 h 1307"/>
                  <a:gd name="T8" fmla="*/ 959 w 1196"/>
                  <a:gd name="T9" fmla="*/ 0 h 1307"/>
                  <a:gd name="T10" fmla="*/ 1196 w 1196"/>
                  <a:gd name="T11" fmla="*/ 242 h 1307"/>
                  <a:gd name="T12" fmla="*/ 1049 w 1196"/>
                  <a:gd name="T13" fmla="*/ 334 h 1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96" h="1307">
                    <a:moveTo>
                      <a:pt x="1049" y="334"/>
                    </a:moveTo>
                    <a:cubicBezTo>
                      <a:pt x="441" y="1307"/>
                      <a:pt x="441" y="1307"/>
                      <a:pt x="441" y="1307"/>
                    </a:cubicBezTo>
                    <a:cubicBezTo>
                      <a:pt x="0" y="1064"/>
                      <a:pt x="0" y="1064"/>
                      <a:pt x="0" y="1064"/>
                    </a:cubicBezTo>
                    <a:cubicBezTo>
                      <a:pt x="767" y="122"/>
                      <a:pt x="767" y="122"/>
                      <a:pt x="767" y="122"/>
                    </a:cubicBezTo>
                    <a:cubicBezTo>
                      <a:pt x="767" y="122"/>
                      <a:pt x="876" y="15"/>
                      <a:pt x="959" y="0"/>
                    </a:cubicBezTo>
                    <a:cubicBezTo>
                      <a:pt x="1196" y="242"/>
                      <a:pt x="1196" y="242"/>
                      <a:pt x="1196" y="242"/>
                    </a:cubicBezTo>
                    <a:cubicBezTo>
                      <a:pt x="1196" y="242"/>
                      <a:pt x="1086" y="264"/>
                      <a:pt x="1049" y="334"/>
                    </a:cubicBezTo>
                  </a:path>
                </a:pathLst>
              </a:custGeom>
              <a:solidFill>
                <a:srgbClr val="FFBF96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9" name="Freeform 80">
                <a:extLst>
                  <a:ext uri="{FF2B5EF4-FFF2-40B4-BE49-F238E27FC236}">
                    <a16:creationId xmlns:a16="http://schemas.microsoft.com/office/drawing/2014/main" xmlns="" id="{8BEB66A2-793E-44FD-B366-489D301621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20809" y="5233745"/>
                <a:ext cx="1215982" cy="513282"/>
              </a:xfrm>
              <a:custGeom>
                <a:avLst/>
                <a:gdLst>
                  <a:gd name="T0" fmla="*/ 744 w 776"/>
                  <a:gd name="T1" fmla="*/ 95 h 328"/>
                  <a:gd name="T2" fmla="*/ 776 w 776"/>
                  <a:gd name="T3" fmla="*/ 135 h 328"/>
                  <a:gd name="T4" fmla="*/ 79 w 776"/>
                  <a:gd name="T5" fmla="*/ 328 h 328"/>
                  <a:gd name="T6" fmla="*/ 0 w 776"/>
                  <a:gd name="T7" fmla="*/ 222 h 328"/>
                  <a:gd name="T8" fmla="*/ 744 w 776"/>
                  <a:gd name="T9" fmla="*/ 95 h 3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76" h="328">
                    <a:moveTo>
                      <a:pt x="744" y="95"/>
                    </a:moveTo>
                    <a:cubicBezTo>
                      <a:pt x="776" y="135"/>
                      <a:pt x="776" y="135"/>
                      <a:pt x="776" y="135"/>
                    </a:cubicBezTo>
                    <a:cubicBezTo>
                      <a:pt x="79" y="328"/>
                      <a:pt x="79" y="328"/>
                      <a:pt x="79" y="328"/>
                    </a:cubicBezTo>
                    <a:cubicBezTo>
                      <a:pt x="0" y="222"/>
                      <a:pt x="0" y="222"/>
                      <a:pt x="0" y="222"/>
                    </a:cubicBezTo>
                    <a:cubicBezTo>
                      <a:pt x="0" y="222"/>
                      <a:pt x="606" y="0"/>
                      <a:pt x="744" y="95"/>
                    </a:cubicBezTo>
                    <a:close/>
                  </a:path>
                </a:pathLst>
              </a:custGeom>
              <a:solidFill>
                <a:srgbClr val="CC9774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0" name="Freeform 81">
                <a:extLst>
                  <a:ext uri="{FF2B5EF4-FFF2-40B4-BE49-F238E27FC236}">
                    <a16:creationId xmlns:a16="http://schemas.microsoft.com/office/drawing/2014/main" xmlns="" id="{93442686-261A-4E70-83CC-44DC87A9F7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69819" y="5188046"/>
                <a:ext cx="1215319" cy="509308"/>
              </a:xfrm>
              <a:custGeom>
                <a:avLst/>
                <a:gdLst>
                  <a:gd name="T0" fmla="*/ 772 w 776"/>
                  <a:gd name="T1" fmla="*/ 106 h 325"/>
                  <a:gd name="T2" fmla="*/ 776 w 776"/>
                  <a:gd name="T3" fmla="*/ 109 h 325"/>
                  <a:gd name="T4" fmla="*/ 81 w 776"/>
                  <a:gd name="T5" fmla="*/ 325 h 325"/>
                  <a:gd name="T6" fmla="*/ 0 w 776"/>
                  <a:gd name="T7" fmla="*/ 221 h 325"/>
                  <a:gd name="T8" fmla="*/ 772 w 776"/>
                  <a:gd name="T9" fmla="*/ 106 h 3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76" h="325">
                    <a:moveTo>
                      <a:pt x="772" y="106"/>
                    </a:moveTo>
                    <a:cubicBezTo>
                      <a:pt x="776" y="109"/>
                      <a:pt x="776" y="109"/>
                      <a:pt x="776" y="109"/>
                    </a:cubicBezTo>
                    <a:cubicBezTo>
                      <a:pt x="81" y="325"/>
                      <a:pt x="81" y="325"/>
                      <a:pt x="81" y="325"/>
                    </a:cubicBezTo>
                    <a:cubicBezTo>
                      <a:pt x="0" y="221"/>
                      <a:pt x="0" y="221"/>
                      <a:pt x="0" y="221"/>
                    </a:cubicBezTo>
                    <a:cubicBezTo>
                      <a:pt x="0" y="221"/>
                      <a:pt x="644" y="0"/>
                      <a:pt x="772" y="106"/>
                    </a:cubicBezTo>
                    <a:close/>
                  </a:path>
                </a:pathLst>
              </a:custGeom>
              <a:solidFill>
                <a:srgbClr val="E3A88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1" name="Freeform 82">
                <a:extLst>
                  <a:ext uri="{FF2B5EF4-FFF2-40B4-BE49-F238E27FC236}">
                    <a16:creationId xmlns:a16="http://schemas.microsoft.com/office/drawing/2014/main" xmlns="" id="{9B0182E6-0120-4451-AECC-D449A41E0F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92914" y="4980084"/>
                <a:ext cx="2294867" cy="918609"/>
              </a:xfrm>
              <a:custGeom>
                <a:avLst/>
                <a:gdLst>
                  <a:gd name="T0" fmla="*/ 119 w 1465"/>
                  <a:gd name="T1" fmla="*/ 144 h 587"/>
                  <a:gd name="T2" fmla="*/ 630 w 1465"/>
                  <a:gd name="T3" fmla="*/ 202 h 587"/>
                  <a:gd name="T4" fmla="*/ 816 w 1465"/>
                  <a:gd name="T5" fmla="*/ 219 h 587"/>
                  <a:gd name="T6" fmla="*/ 1070 w 1465"/>
                  <a:gd name="T7" fmla="*/ 240 h 587"/>
                  <a:gd name="T8" fmla="*/ 1465 w 1465"/>
                  <a:gd name="T9" fmla="*/ 181 h 587"/>
                  <a:gd name="T10" fmla="*/ 887 w 1465"/>
                  <a:gd name="T11" fmla="*/ 490 h 587"/>
                  <a:gd name="T12" fmla="*/ 743 w 1465"/>
                  <a:gd name="T13" fmla="*/ 575 h 587"/>
                  <a:gd name="T14" fmla="*/ 71 w 1465"/>
                  <a:gd name="T15" fmla="*/ 443 h 587"/>
                  <a:gd name="T16" fmla="*/ 0 w 1465"/>
                  <a:gd name="T17" fmla="*/ 448 h 587"/>
                  <a:gd name="T18" fmla="*/ 119 w 1465"/>
                  <a:gd name="T19" fmla="*/ 144 h 5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465" h="587">
                    <a:moveTo>
                      <a:pt x="119" y="144"/>
                    </a:moveTo>
                    <a:cubicBezTo>
                      <a:pt x="178" y="109"/>
                      <a:pt x="425" y="0"/>
                      <a:pt x="630" y="202"/>
                    </a:cubicBezTo>
                    <a:cubicBezTo>
                      <a:pt x="816" y="219"/>
                      <a:pt x="816" y="219"/>
                      <a:pt x="816" y="219"/>
                    </a:cubicBezTo>
                    <a:cubicBezTo>
                      <a:pt x="816" y="219"/>
                      <a:pt x="1013" y="155"/>
                      <a:pt x="1070" y="240"/>
                    </a:cubicBezTo>
                    <a:cubicBezTo>
                      <a:pt x="1070" y="240"/>
                      <a:pt x="1360" y="87"/>
                      <a:pt x="1465" y="181"/>
                    </a:cubicBezTo>
                    <a:cubicBezTo>
                      <a:pt x="1465" y="181"/>
                      <a:pt x="944" y="433"/>
                      <a:pt x="887" y="490"/>
                    </a:cubicBezTo>
                    <a:cubicBezTo>
                      <a:pt x="887" y="490"/>
                      <a:pt x="792" y="587"/>
                      <a:pt x="743" y="575"/>
                    </a:cubicBezTo>
                    <a:cubicBezTo>
                      <a:pt x="694" y="563"/>
                      <a:pt x="251" y="439"/>
                      <a:pt x="71" y="443"/>
                    </a:cubicBezTo>
                    <a:cubicBezTo>
                      <a:pt x="0" y="448"/>
                      <a:pt x="0" y="448"/>
                      <a:pt x="0" y="448"/>
                    </a:cubicBezTo>
                    <a:cubicBezTo>
                      <a:pt x="0" y="448"/>
                      <a:pt x="42" y="191"/>
                      <a:pt x="119" y="144"/>
                    </a:cubicBezTo>
                  </a:path>
                </a:pathLst>
              </a:custGeom>
              <a:solidFill>
                <a:srgbClr val="FFBF96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2" name="Freeform 83">
                <a:extLst>
                  <a:ext uri="{FF2B5EF4-FFF2-40B4-BE49-F238E27FC236}">
                    <a16:creationId xmlns:a16="http://schemas.microsoft.com/office/drawing/2014/main" xmlns="" id="{9ECD506E-0DF2-47E1-95BA-41DF0A275D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57869" y="5355608"/>
                <a:ext cx="1019279" cy="264920"/>
              </a:xfrm>
              <a:custGeom>
                <a:avLst/>
                <a:gdLst>
                  <a:gd name="T0" fmla="*/ 582 w 651"/>
                  <a:gd name="T1" fmla="*/ 0 h 169"/>
                  <a:gd name="T2" fmla="*/ 138 w 651"/>
                  <a:gd name="T3" fmla="*/ 128 h 169"/>
                  <a:gd name="T4" fmla="*/ 0 w 651"/>
                  <a:gd name="T5" fmla="*/ 92 h 169"/>
                  <a:gd name="T6" fmla="*/ 130 w 651"/>
                  <a:gd name="T7" fmla="*/ 150 h 169"/>
                  <a:gd name="T8" fmla="*/ 582 w 651"/>
                  <a:gd name="T9" fmla="*/ 0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51" h="169">
                    <a:moveTo>
                      <a:pt x="582" y="0"/>
                    </a:moveTo>
                    <a:cubicBezTo>
                      <a:pt x="582" y="0"/>
                      <a:pt x="651" y="131"/>
                      <a:pt x="138" y="128"/>
                    </a:cubicBezTo>
                    <a:cubicBezTo>
                      <a:pt x="0" y="92"/>
                      <a:pt x="0" y="92"/>
                      <a:pt x="0" y="92"/>
                    </a:cubicBezTo>
                    <a:cubicBezTo>
                      <a:pt x="130" y="150"/>
                      <a:pt x="130" y="150"/>
                      <a:pt x="130" y="150"/>
                    </a:cubicBezTo>
                    <a:cubicBezTo>
                      <a:pt x="130" y="150"/>
                      <a:pt x="648" y="169"/>
                      <a:pt x="582" y="0"/>
                    </a:cubicBezTo>
                    <a:close/>
                  </a:path>
                </a:pathLst>
              </a:custGeom>
              <a:solidFill>
                <a:srgbClr val="E3A88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3" name="Freeform 84">
                <a:extLst>
                  <a:ext uri="{FF2B5EF4-FFF2-40B4-BE49-F238E27FC236}">
                    <a16:creationId xmlns:a16="http://schemas.microsoft.com/office/drawing/2014/main" xmlns="" id="{9E6B57FE-A80A-473E-B134-29A231C628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40700" y="5305273"/>
                <a:ext cx="203326" cy="172860"/>
              </a:xfrm>
              <a:custGeom>
                <a:avLst/>
                <a:gdLst>
                  <a:gd name="T0" fmla="*/ 9 w 130"/>
                  <a:gd name="T1" fmla="*/ 38 h 110"/>
                  <a:gd name="T2" fmla="*/ 32 w 130"/>
                  <a:gd name="T3" fmla="*/ 110 h 110"/>
                  <a:gd name="T4" fmla="*/ 127 w 130"/>
                  <a:gd name="T5" fmla="*/ 61 h 110"/>
                  <a:gd name="T6" fmla="*/ 9 w 130"/>
                  <a:gd name="T7" fmla="*/ 38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0" h="110">
                    <a:moveTo>
                      <a:pt x="9" y="38"/>
                    </a:moveTo>
                    <a:cubicBezTo>
                      <a:pt x="9" y="38"/>
                      <a:pt x="0" y="84"/>
                      <a:pt x="32" y="110"/>
                    </a:cubicBezTo>
                    <a:cubicBezTo>
                      <a:pt x="32" y="110"/>
                      <a:pt x="130" y="99"/>
                      <a:pt x="127" y="61"/>
                    </a:cubicBezTo>
                    <a:cubicBezTo>
                      <a:pt x="121" y="0"/>
                      <a:pt x="9" y="38"/>
                      <a:pt x="9" y="38"/>
                    </a:cubicBezTo>
                    <a:close/>
                  </a:path>
                </a:pathLst>
              </a:custGeom>
              <a:solidFill>
                <a:srgbClr val="FCDBCA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4" name="Freeform 85">
                <a:extLst>
                  <a:ext uri="{FF2B5EF4-FFF2-40B4-BE49-F238E27FC236}">
                    <a16:creationId xmlns:a16="http://schemas.microsoft.com/office/drawing/2014/main" xmlns="" id="{AFE3AD86-57AA-4DFC-936A-B393DD6958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50222" y="5277457"/>
                <a:ext cx="1666345" cy="1952458"/>
              </a:xfrm>
              <a:custGeom>
                <a:avLst/>
                <a:gdLst>
                  <a:gd name="T0" fmla="*/ 1570 w 2516"/>
                  <a:gd name="T1" fmla="*/ 0 h 2948"/>
                  <a:gd name="T2" fmla="*/ 2516 w 2516"/>
                  <a:gd name="T3" fmla="*/ 834 h 2948"/>
                  <a:gd name="T4" fmla="*/ 946 w 2516"/>
                  <a:gd name="T5" fmla="*/ 2948 h 2948"/>
                  <a:gd name="T6" fmla="*/ 0 w 2516"/>
                  <a:gd name="T7" fmla="*/ 2113 h 2948"/>
                  <a:gd name="T8" fmla="*/ 1570 w 2516"/>
                  <a:gd name="T9" fmla="*/ 0 h 29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16" h="2948">
                    <a:moveTo>
                      <a:pt x="1570" y="0"/>
                    </a:moveTo>
                    <a:lnTo>
                      <a:pt x="2516" y="834"/>
                    </a:lnTo>
                    <a:lnTo>
                      <a:pt x="946" y="2948"/>
                    </a:lnTo>
                    <a:lnTo>
                      <a:pt x="0" y="2113"/>
                    </a:lnTo>
                    <a:lnTo>
                      <a:pt x="1570" y="0"/>
                    </a:lnTo>
                    <a:close/>
                  </a:path>
                </a:pathLst>
              </a:cu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5" name="Freeform 86">
                <a:extLst>
                  <a:ext uri="{FF2B5EF4-FFF2-40B4-BE49-F238E27FC236}">
                    <a16:creationId xmlns:a16="http://schemas.microsoft.com/office/drawing/2014/main" xmlns="" id="{1080B1E6-43D5-4414-AE66-A7BD3D1B95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50222" y="5277457"/>
                <a:ext cx="1666345" cy="1952458"/>
              </a:xfrm>
              <a:custGeom>
                <a:avLst/>
                <a:gdLst>
                  <a:gd name="T0" fmla="*/ 1570 w 2516"/>
                  <a:gd name="T1" fmla="*/ 0 h 2948"/>
                  <a:gd name="T2" fmla="*/ 2516 w 2516"/>
                  <a:gd name="T3" fmla="*/ 834 h 2948"/>
                  <a:gd name="T4" fmla="*/ 946 w 2516"/>
                  <a:gd name="T5" fmla="*/ 2948 h 2948"/>
                  <a:gd name="T6" fmla="*/ 0 w 2516"/>
                  <a:gd name="T7" fmla="*/ 2113 h 2948"/>
                  <a:gd name="T8" fmla="*/ 1570 w 2516"/>
                  <a:gd name="T9" fmla="*/ 0 h 29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16" h="2948">
                    <a:moveTo>
                      <a:pt x="1570" y="0"/>
                    </a:moveTo>
                    <a:lnTo>
                      <a:pt x="2516" y="834"/>
                    </a:lnTo>
                    <a:lnTo>
                      <a:pt x="946" y="2948"/>
                    </a:lnTo>
                    <a:lnTo>
                      <a:pt x="0" y="2113"/>
                    </a:lnTo>
                    <a:lnTo>
                      <a:pt x="157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6" name="Freeform 87">
                <a:extLst>
                  <a:ext uri="{FF2B5EF4-FFF2-40B4-BE49-F238E27FC236}">
                    <a16:creationId xmlns:a16="http://schemas.microsoft.com/office/drawing/2014/main" xmlns="" id="{F9E0B189-6443-4E68-9168-CCF8D4A840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91292" y="5278781"/>
                <a:ext cx="1793507" cy="2032597"/>
              </a:xfrm>
              <a:custGeom>
                <a:avLst/>
                <a:gdLst>
                  <a:gd name="T0" fmla="*/ 1452 w 2708"/>
                  <a:gd name="T1" fmla="*/ 0 h 3069"/>
                  <a:gd name="T2" fmla="*/ 2708 w 2708"/>
                  <a:gd name="T3" fmla="*/ 984 h 3069"/>
                  <a:gd name="T4" fmla="*/ 1220 w 2708"/>
                  <a:gd name="T5" fmla="*/ 3069 h 3069"/>
                  <a:gd name="T6" fmla="*/ 0 w 2708"/>
                  <a:gd name="T7" fmla="*/ 2090 h 3069"/>
                  <a:gd name="T8" fmla="*/ 1452 w 2708"/>
                  <a:gd name="T9" fmla="*/ 0 h 30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8" h="3069">
                    <a:moveTo>
                      <a:pt x="1452" y="0"/>
                    </a:moveTo>
                    <a:lnTo>
                      <a:pt x="2708" y="984"/>
                    </a:lnTo>
                    <a:lnTo>
                      <a:pt x="1220" y="3069"/>
                    </a:lnTo>
                    <a:lnTo>
                      <a:pt x="0" y="2090"/>
                    </a:lnTo>
                    <a:lnTo>
                      <a:pt x="1452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7" name="Freeform 88">
                <a:extLst>
                  <a:ext uri="{FF2B5EF4-FFF2-40B4-BE49-F238E27FC236}">
                    <a16:creationId xmlns:a16="http://schemas.microsoft.com/office/drawing/2014/main" xmlns="" id="{2F36C370-1A18-43E1-A06C-E3D4E7C6AA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91292" y="5278781"/>
                <a:ext cx="1793507" cy="2032597"/>
              </a:xfrm>
              <a:custGeom>
                <a:avLst/>
                <a:gdLst>
                  <a:gd name="T0" fmla="*/ 1452 w 2708"/>
                  <a:gd name="T1" fmla="*/ 0 h 3069"/>
                  <a:gd name="T2" fmla="*/ 2708 w 2708"/>
                  <a:gd name="T3" fmla="*/ 984 h 3069"/>
                  <a:gd name="T4" fmla="*/ 1220 w 2708"/>
                  <a:gd name="T5" fmla="*/ 3069 h 3069"/>
                  <a:gd name="T6" fmla="*/ 0 w 2708"/>
                  <a:gd name="T7" fmla="*/ 2090 h 3069"/>
                  <a:gd name="T8" fmla="*/ 1452 w 2708"/>
                  <a:gd name="T9" fmla="*/ 0 h 30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8" h="3069">
                    <a:moveTo>
                      <a:pt x="1452" y="0"/>
                    </a:moveTo>
                    <a:lnTo>
                      <a:pt x="2708" y="984"/>
                    </a:lnTo>
                    <a:lnTo>
                      <a:pt x="1220" y="3069"/>
                    </a:lnTo>
                    <a:lnTo>
                      <a:pt x="0" y="2090"/>
                    </a:lnTo>
                    <a:lnTo>
                      <a:pt x="145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8" name="Freeform 89">
                <a:extLst>
                  <a:ext uri="{FF2B5EF4-FFF2-40B4-BE49-F238E27FC236}">
                    <a16:creationId xmlns:a16="http://schemas.microsoft.com/office/drawing/2014/main" xmlns="" id="{C118519E-E224-4E17-910F-F9E1442F0E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63139" y="5900680"/>
                <a:ext cx="39076" cy="29803"/>
              </a:xfrm>
              <a:custGeom>
                <a:avLst/>
                <a:gdLst>
                  <a:gd name="T0" fmla="*/ 0 w 59"/>
                  <a:gd name="T1" fmla="*/ 0 h 45"/>
                  <a:gd name="T2" fmla="*/ 0 w 59"/>
                  <a:gd name="T3" fmla="*/ 0 h 45"/>
                  <a:gd name="T4" fmla="*/ 59 w 59"/>
                  <a:gd name="T5" fmla="*/ 45 h 45"/>
                  <a:gd name="T6" fmla="*/ 0 w 59"/>
                  <a:gd name="T7" fmla="*/ 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9" h="45">
                    <a:moveTo>
                      <a:pt x="0" y="0"/>
                    </a:moveTo>
                    <a:lnTo>
                      <a:pt x="0" y="0"/>
                    </a:lnTo>
                    <a:lnTo>
                      <a:pt x="59" y="4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9" name="Freeform 90">
                <a:extLst>
                  <a:ext uri="{FF2B5EF4-FFF2-40B4-BE49-F238E27FC236}">
                    <a16:creationId xmlns:a16="http://schemas.microsoft.com/office/drawing/2014/main" xmlns="" id="{F1D6AD15-A1C9-46FE-843E-C8C52EC5FC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63139" y="5900680"/>
                <a:ext cx="39076" cy="29803"/>
              </a:xfrm>
              <a:custGeom>
                <a:avLst/>
                <a:gdLst>
                  <a:gd name="T0" fmla="*/ 0 w 59"/>
                  <a:gd name="T1" fmla="*/ 0 h 45"/>
                  <a:gd name="T2" fmla="*/ 0 w 59"/>
                  <a:gd name="T3" fmla="*/ 0 h 45"/>
                  <a:gd name="T4" fmla="*/ 59 w 59"/>
                  <a:gd name="T5" fmla="*/ 45 h 45"/>
                  <a:gd name="T6" fmla="*/ 0 w 59"/>
                  <a:gd name="T7" fmla="*/ 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9" h="45">
                    <a:moveTo>
                      <a:pt x="0" y="0"/>
                    </a:moveTo>
                    <a:lnTo>
                      <a:pt x="0" y="0"/>
                    </a:lnTo>
                    <a:lnTo>
                      <a:pt x="59" y="45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0" name="Freeform 91">
                <a:extLst>
                  <a:ext uri="{FF2B5EF4-FFF2-40B4-BE49-F238E27FC236}">
                    <a16:creationId xmlns:a16="http://schemas.microsoft.com/office/drawing/2014/main" xmlns="" id="{F7140A96-BEFF-4350-94A9-E15C0BC04A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24711" y="5712587"/>
                <a:ext cx="238428" cy="188093"/>
              </a:xfrm>
              <a:custGeom>
                <a:avLst/>
                <a:gdLst>
                  <a:gd name="T0" fmla="*/ 0 w 360"/>
                  <a:gd name="T1" fmla="*/ 0 h 284"/>
                  <a:gd name="T2" fmla="*/ 0 w 360"/>
                  <a:gd name="T3" fmla="*/ 0 h 284"/>
                  <a:gd name="T4" fmla="*/ 360 w 360"/>
                  <a:gd name="T5" fmla="*/ 284 h 284"/>
                  <a:gd name="T6" fmla="*/ 360 w 360"/>
                  <a:gd name="T7" fmla="*/ 284 h 284"/>
                  <a:gd name="T8" fmla="*/ 0 w 360"/>
                  <a:gd name="T9" fmla="*/ 0 h 2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0" h="284">
                    <a:moveTo>
                      <a:pt x="0" y="0"/>
                    </a:moveTo>
                    <a:lnTo>
                      <a:pt x="0" y="0"/>
                    </a:lnTo>
                    <a:lnTo>
                      <a:pt x="360" y="284"/>
                    </a:lnTo>
                    <a:lnTo>
                      <a:pt x="360" y="2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1" name="Freeform 92">
                <a:extLst>
                  <a:ext uri="{FF2B5EF4-FFF2-40B4-BE49-F238E27FC236}">
                    <a16:creationId xmlns:a16="http://schemas.microsoft.com/office/drawing/2014/main" xmlns="" id="{4D2E9F05-90E2-4B36-8BB8-AF6C373100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24711" y="5712587"/>
                <a:ext cx="238428" cy="188093"/>
              </a:xfrm>
              <a:custGeom>
                <a:avLst/>
                <a:gdLst>
                  <a:gd name="T0" fmla="*/ 0 w 360"/>
                  <a:gd name="T1" fmla="*/ 0 h 284"/>
                  <a:gd name="T2" fmla="*/ 0 w 360"/>
                  <a:gd name="T3" fmla="*/ 0 h 284"/>
                  <a:gd name="T4" fmla="*/ 360 w 360"/>
                  <a:gd name="T5" fmla="*/ 284 h 284"/>
                  <a:gd name="T6" fmla="*/ 360 w 360"/>
                  <a:gd name="T7" fmla="*/ 284 h 284"/>
                  <a:gd name="T8" fmla="*/ 0 w 360"/>
                  <a:gd name="T9" fmla="*/ 0 h 2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0" h="284">
                    <a:moveTo>
                      <a:pt x="0" y="0"/>
                    </a:moveTo>
                    <a:lnTo>
                      <a:pt x="0" y="0"/>
                    </a:lnTo>
                    <a:lnTo>
                      <a:pt x="360" y="284"/>
                    </a:lnTo>
                    <a:lnTo>
                      <a:pt x="360" y="284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2" name="Freeform 93">
                <a:extLst>
                  <a:ext uri="{FF2B5EF4-FFF2-40B4-BE49-F238E27FC236}">
                    <a16:creationId xmlns:a16="http://schemas.microsoft.com/office/drawing/2014/main" xmlns="" id="{6A786DDC-26DB-43F6-98A9-F7AA4C2585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5098" y="5712587"/>
                <a:ext cx="1347117" cy="1598791"/>
              </a:xfrm>
              <a:custGeom>
                <a:avLst/>
                <a:gdLst>
                  <a:gd name="T0" fmla="*/ 1615 w 2034"/>
                  <a:gd name="T1" fmla="*/ 0 h 2414"/>
                  <a:gd name="T2" fmla="*/ 0 w 2034"/>
                  <a:gd name="T3" fmla="*/ 1974 h 2414"/>
                  <a:gd name="T4" fmla="*/ 546 w 2034"/>
                  <a:gd name="T5" fmla="*/ 2414 h 2414"/>
                  <a:gd name="T6" fmla="*/ 2034 w 2034"/>
                  <a:gd name="T7" fmla="*/ 329 h 2414"/>
                  <a:gd name="T8" fmla="*/ 1975 w 2034"/>
                  <a:gd name="T9" fmla="*/ 284 h 2414"/>
                  <a:gd name="T10" fmla="*/ 1615 w 2034"/>
                  <a:gd name="T11" fmla="*/ 0 h 24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34" h="2414">
                    <a:moveTo>
                      <a:pt x="1615" y="0"/>
                    </a:moveTo>
                    <a:lnTo>
                      <a:pt x="0" y="1974"/>
                    </a:lnTo>
                    <a:lnTo>
                      <a:pt x="546" y="2414"/>
                    </a:lnTo>
                    <a:lnTo>
                      <a:pt x="2034" y="329"/>
                    </a:lnTo>
                    <a:lnTo>
                      <a:pt x="1975" y="284"/>
                    </a:lnTo>
                    <a:lnTo>
                      <a:pt x="161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3" name="Freeform 94">
                <a:extLst>
                  <a:ext uri="{FF2B5EF4-FFF2-40B4-BE49-F238E27FC236}">
                    <a16:creationId xmlns:a16="http://schemas.microsoft.com/office/drawing/2014/main" xmlns="" id="{1093DAE8-357E-4231-9FA5-10E0D8E8D2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5098" y="5712587"/>
                <a:ext cx="1347117" cy="1598791"/>
              </a:xfrm>
              <a:custGeom>
                <a:avLst/>
                <a:gdLst>
                  <a:gd name="T0" fmla="*/ 1615 w 2034"/>
                  <a:gd name="T1" fmla="*/ 0 h 2414"/>
                  <a:gd name="T2" fmla="*/ 0 w 2034"/>
                  <a:gd name="T3" fmla="*/ 1974 h 2414"/>
                  <a:gd name="T4" fmla="*/ 546 w 2034"/>
                  <a:gd name="T5" fmla="*/ 2414 h 2414"/>
                  <a:gd name="T6" fmla="*/ 2034 w 2034"/>
                  <a:gd name="T7" fmla="*/ 329 h 2414"/>
                  <a:gd name="T8" fmla="*/ 1975 w 2034"/>
                  <a:gd name="T9" fmla="*/ 284 h 2414"/>
                  <a:gd name="T10" fmla="*/ 1615 w 2034"/>
                  <a:gd name="T11" fmla="*/ 0 h 24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34" h="2414">
                    <a:moveTo>
                      <a:pt x="1615" y="0"/>
                    </a:moveTo>
                    <a:lnTo>
                      <a:pt x="0" y="1974"/>
                    </a:lnTo>
                    <a:lnTo>
                      <a:pt x="546" y="2414"/>
                    </a:lnTo>
                    <a:lnTo>
                      <a:pt x="2034" y="329"/>
                    </a:lnTo>
                    <a:lnTo>
                      <a:pt x="1975" y="284"/>
                    </a:lnTo>
                    <a:lnTo>
                      <a:pt x="1615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" name="Oval 95">
                <a:extLst>
                  <a:ext uri="{FF2B5EF4-FFF2-40B4-BE49-F238E27FC236}">
                    <a16:creationId xmlns:a16="http://schemas.microsoft.com/office/drawing/2014/main" xmlns="" id="{B22DABF2-A9A0-4283-B8A1-4A131737F0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48554" y="5936445"/>
                <a:ext cx="118552" cy="119214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5" name="Oval 96">
                <a:extLst>
                  <a:ext uri="{FF2B5EF4-FFF2-40B4-BE49-F238E27FC236}">
                    <a16:creationId xmlns:a16="http://schemas.microsoft.com/office/drawing/2014/main" xmlns="" id="{EC1BA1A1-6B9E-4C4E-A38B-B50E66A886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92914" y="6119902"/>
                <a:ext cx="119214" cy="118552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6" name="Freeform 97">
                <a:extLst>
                  <a:ext uri="{FF2B5EF4-FFF2-40B4-BE49-F238E27FC236}">
                    <a16:creationId xmlns:a16="http://schemas.microsoft.com/office/drawing/2014/main" xmlns="" id="{DA2457BE-0C0E-4B60-B034-9719FC54DC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73736" y="5709276"/>
                <a:ext cx="58282" cy="83450"/>
              </a:xfrm>
              <a:custGeom>
                <a:avLst/>
                <a:gdLst>
                  <a:gd name="T0" fmla="*/ 33 w 37"/>
                  <a:gd name="T1" fmla="*/ 0 h 53"/>
                  <a:gd name="T2" fmla="*/ 0 w 37"/>
                  <a:gd name="T3" fmla="*/ 53 h 53"/>
                  <a:gd name="T4" fmla="*/ 0 w 37"/>
                  <a:gd name="T5" fmla="*/ 53 h 53"/>
                  <a:gd name="T6" fmla="*/ 37 w 37"/>
                  <a:gd name="T7" fmla="*/ 2 h 53"/>
                  <a:gd name="T8" fmla="*/ 35 w 37"/>
                  <a:gd name="T9" fmla="*/ 0 h 53"/>
                  <a:gd name="T10" fmla="*/ 33 w 37"/>
                  <a:gd name="T11" fmla="*/ 0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53">
                    <a:moveTo>
                      <a:pt x="33" y="0"/>
                    </a:moveTo>
                    <a:cubicBezTo>
                      <a:pt x="0" y="53"/>
                      <a:pt x="0" y="53"/>
                      <a:pt x="0" y="53"/>
                    </a:cubicBezTo>
                    <a:cubicBezTo>
                      <a:pt x="0" y="53"/>
                      <a:pt x="0" y="53"/>
                      <a:pt x="0" y="53"/>
                    </a:cubicBezTo>
                    <a:cubicBezTo>
                      <a:pt x="37" y="2"/>
                      <a:pt x="37" y="2"/>
                      <a:pt x="37" y="2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4" y="0"/>
                      <a:pt x="34" y="0"/>
                      <a:pt x="33" y="0"/>
                    </a:cubicBezTo>
                  </a:path>
                </a:pathLst>
              </a:custGeom>
              <a:solidFill>
                <a:srgbClr val="E5E5E5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1" name="Freeform 98">
                <a:extLst>
                  <a:ext uri="{FF2B5EF4-FFF2-40B4-BE49-F238E27FC236}">
                    <a16:creationId xmlns:a16="http://schemas.microsoft.com/office/drawing/2014/main" xmlns="" id="{6A70D674-FA42-40BA-BDDE-830A6D616B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49886" y="5682784"/>
                <a:ext cx="175509" cy="109942"/>
              </a:xfrm>
              <a:custGeom>
                <a:avLst/>
                <a:gdLst>
                  <a:gd name="T0" fmla="*/ 0 w 112"/>
                  <a:gd name="T1" fmla="*/ 0 h 70"/>
                  <a:gd name="T2" fmla="*/ 79 w 112"/>
                  <a:gd name="T3" fmla="*/ 70 h 70"/>
                  <a:gd name="T4" fmla="*/ 112 w 112"/>
                  <a:gd name="T5" fmla="*/ 17 h 70"/>
                  <a:gd name="T6" fmla="*/ 0 w 112"/>
                  <a:gd name="T7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2" h="70">
                    <a:moveTo>
                      <a:pt x="0" y="0"/>
                    </a:moveTo>
                    <a:cubicBezTo>
                      <a:pt x="79" y="70"/>
                      <a:pt x="79" y="70"/>
                      <a:pt x="79" y="70"/>
                    </a:cubicBezTo>
                    <a:cubicBezTo>
                      <a:pt x="112" y="17"/>
                      <a:pt x="112" y="17"/>
                      <a:pt x="112" y="17"/>
                    </a:cubicBezTo>
                    <a:cubicBezTo>
                      <a:pt x="73" y="10"/>
                      <a:pt x="34" y="4"/>
                      <a:pt x="0" y="0"/>
                    </a:cubicBezTo>
                  </a:path>
                </a:pathLst>
              </a:custGeom>
              <a:solidFill>
                <a:srgbClr val="E5AC87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2" name="Freeform 99">
                <a:extLst>
                  <a:ext uri="{FF2B5EF4-FFF2-40B4-BE49-F238E27FC236}">
                    <a16:creationId xmlns:a16="http://schemas.microsoft.com/office/drawing/2014/main" xmlns="" id="{E033B558-2EF2-434B-808A-BD3AF5BB56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07491" y="5557609"/>
                <a:ext cx="321215" cy="151667"/>
              </a:xfrm>
              <a:custGeom>
                <a:avLst/>
                <a:gdLst>
                  <a:gd name="T0" fmla="*/ 0 w 205"/>
                  <a:gd name="T1" fmla="*/ 0 h 97"/>
                  <a:gd name="T2" fmla="*/ 70 w 205"/>
                  <a:gd name="T3" fmla="*/ 62 h 97"/>
                  <a:gd name="T4" fmla="*/ 91 w 205"/>
                  <a:gd name="T5" fmla="*/ 80 h 97"/>
                  <a:gd name="T6" fmla="*/ 203 w 205"/>
                  <a:gd name="T7" fmla="*/ 97 h 97"/>
                  <a:gd name="T8" fmla="*/ 205 w 205"/>
                  <a:gd name="T9" fmla="*/ 97 h 97"/>
                  <a:gd name="T10" fmla="*/ 197 w 205"/>
                  <a:gd name="T11" fmla="*/ 89 h 97"/>
                  <a:gd name="T12" fmla="*/ 95 w 205"/>
                  <a:gd name="T13" fmla="*/ 22 h 97"/>
                  <a:gd name="T14" fmla="*/ 0 w 205"/>
                  <a:gd name="T15" fmla="*/ 0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05" h="97">
                    <a:moveTo>
                      <a:pt x="0" y="0"/>
                    </a:moveTo>
                    <a:cubicBezTo>
                      <a:pt x="70" y="62"/>
                      <a:pt x="70" y="62"/>
                      <a:pt x="70" y="62"/>
                    </a:cubicBezTo>
                    <a:cubicBezTo>
                      <a:pt x="91" y="80"/>
                      <a:pt x="91" y="80"/>
                      <a:pt x="91" y="80"/>
                    </a:cubicBezTo>
                    <a:cubicBezTo>
                      <a:pt x="125" y="84"/>
                      <a:pt x="164" y="90"/>
                      <a:pt x="203" y="97"/>
                    </a:cubicBezTo>
                    <a:cubicBezTo>
                      <a:pt x="204" y="97"/>
                      <a:pt x="204" y="97"/>
                      <a:pt x="205" y="97"/>
                    </a:cubicBezTo>
                    <a:cubicBezTo>
                      <a:pt x="197" y="89"/>
                      <a:pt x="197" y="89"/>
                      <a:pt x="197" y="89"/>
                    </a:cubicBezTo>
                    <a:cubicBezTo>
                      <a:pt x="95" y="22"/>
                      <a:pt x="95" y="22"/>
                      <a:pt x="95" y="22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E5AC87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4" name="Freeform 100">
                <a:extLst>
                  <a:ext uri="{FF2B5EF4-FFF2-40B4-BE49-F238E27FC236}">
                    <a16:creationId xmlns:a16="http://schemas.microsoft.com/office/drawing/2014/main" xmlns="" id="{DE63FEE9-C9B3-4453-BFBD-0828F01912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17433" y="5654967"/>
                <a:ext cx="156303" cy="137758"/>
              </a:xfrm>
              <a:custGeom>
                <a:avLst/>
                <a:gdLst>
                  <a:gd name="T0" fmla="*/ 0 w 236"/>
                  <a:gd name="T1" fmla="*/ 0 h 208"/>
                  <a:gd name="T2" fmla="*/ 236 w 236"/>
                  <a:gd name="T3" fmla="*/ 208 h 208"/>
                  <a:gd name="T4" fmla="*/ 236 w 236"/>
                  <a:gd name="T5" fmla="*/ 208 h 208"/>
                  <a:gd name="T6" fmla="*/ 236 w 236"/>
                  <a:gd name="T7" fmla="*/ 208 h 208"/>
                  <a:gd name="T8" fmla="*/ 49 w 236"/>
                  <a:gd name="T9" fmla="*/ 42 h 208"/>
                  <a:gd name="T10" fmla="*/ 0 w 236"/>
                  <a:gd name="T11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6" h="208">
                    <a:moveTo>
                      <a:pt x="0" y="0"/>
                    </a:moveTo>
                    <a:lnTo>
                      <a:pt x="236" y="208"/>
                    </a:lnTo>
                    <a:lnTo>
                      <a:pt x="236" y="208"/>
                    </a:lnTo>
                    <a:lnTo>
                      <a:pt x="236" y="208"/>
                    </a:lnTo>
                    <a:lnTo>
                      <a:pt x="49" y="4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6" name="Freeform 101">
                <a:extLst>
                  <a:ext uri="{FF2B5EF4-FFF2-40B4-BE49-F238E27FC236}">
                    <a16:creationId xmlns:a16="http://schemas.microsoft.com/office/drawing/2014/main" xmlns="" id="{16B3621B-5CCD-4DCD-B708-873DFA625B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17433" y="5654967"/>
                <a:ext cx="156303" cy="137758"/>
              </a:xfrm>
              <a:custGeom>
                <a:avLst/>
                <a:gdLst>
                  <a:gd name="T0" fmla="*/ 0 w 236"/>
                  <a:gd name="T1" fmla="*/ 0 h 208"/>
                  <a:gd name="T2" fmla="*/ 236 w 236"/>
                  <a:gd name="T3" fmla="*/ 208 h 208"/>
                  <a:gd name="T4" fmla="*/ 236 w 236"/>
                  <a:gd name="T5" fmla="*/ 208 h 208"/>
                  <a:gd name="T6" fmla="*/ 236 w 236"/>
                  <a:gd name="T7" fmla="*/ 208 h 208"/>
                  <a:gd name="T8" fmla="*/ 49 w 236"/>
                  <a:gd name="T9" fmla="*/ 42 h 208"/>
                  <a:gd name="T10" fmla="*/ 0 w 236"/>
                  <a:gd name="T11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6" h="208">
                    <a:moveTo>
                      <a:pt x="0" y="0"/>
                    </a:moveTo>
                    <a:lnTo>
                      <a:pt x="236" y="208"/>
                    </a:lnTo>
                    <a:lnTo>
                      <a:pt x="236" y="208"/>
                    </a:lnTo>
                    <a:lnTo>
                      <a:pt x="236" y="208"/>
                    </a:lnTo>
                    <a:lnTo>
                      <a:pt x="49" y="42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xmlns="" id="{C5F63C75-55F3-4CEA-9759-F09421A80FE9}"/>
              </a:ext>
            </a:extLst>
          </p:cNvPr>
          <p:cNvGrpSpPr/>
          <p:nvPr/>
        </p:nvGrpSpPr>
        <p:grpSpPr>
          <a:xfrm>
            <a:off x="6408879" y="2175441"/>
            <a:ext cx="5000309" cy="765916"/>
            <a:chOff x="6447053" y="1900126"/>
            <a:chExt cx="4293518" cy="765916"/>
          </a:xfrm>
        </p:grpSpPr>
        <p:sp>
          <p:nvSpPr>
            <p:cNvPr id="315" name="TextBox 314">
              <a:extLst>
                <a:ext uri="{FF2B5EF4-FFF2-40B4-BE49-F238E27FC236}">
                  <a16:creationId xmlns:a16="http://schemas.microsoft.com/office/drawing/2014/main" xmlns="" id="{33FCDAE9-E6C1-43BB-B298-305A8C5AB80D}"/>
                </a:ext>
              </a:extLst>
            </p:cNvPr>
            <p:cNvSpPr txBox="1"/>
            <p:nvPr/>
          </p:nvSpPr>
          <p:spPr>
            <a:xfrm>
              <a:off x="6450258" y="1900126"/>
              <a:ext cx="1586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16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316" name="TextBox 315">
              <a:extLst>
                <a:ext uri="{FF2B5EF4-FFF2-40B4-BE49-F238E27FC236}">
                  <a16:creationId xmlns:a16="http://schemas.microsoft.com/office/drawing/2014/main" xmlns="" id="{1A102ACD-972C-46F8-81B3-5AB6971B36C9}"/>
                </a:ext>
              </a:extLst>
            </p:cNvPr>
            <p:cNvSpPr txBox="1"/>
            <p:nvPr/>
          </p:nvSpPr>
          <p:spPr>
            <a:xfrm>
              <a:off x="6447053" y="2019711"/>
              <a:ext cx="429351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53D3FF"/>
                  </a:solidFill>
                  <a:latin typeface="Montserrat" charset="0"/>
                  <a:ea typeface="Montserrat" charset="0"/>
                  <a:cs typeface="Montserrat" charset="0"/>
                </a:rPr>
                <a:t>ML models specialized </a:t>
              </a:r>
              <a:r>
                <a:rPr lang="en-US" b="1" dirty="0">
                  <a:solidFill>
                    <a:schemeClr val="bg1"/>
                  </a:solidFill>
                  <a:latin typeface="Montserrat" charset="0"/>
                  <a:ea typeface="Montserrat" charset="0"/>
                  <a:cs typeface="Montserrat" charset="0"/>
                </a:rPr>
                <a:t>in mid-size and small retailers in</a:t>
              </a:r>
              <a:r>
                <a:rPr lang="en-US" b="1" dirty="0">
                  <a:solidFill>
                    <a:srgbClr val="53D3FF"/>
                  </a:solidFill>
                  <a:latin typeface="Montserrat" charset="0"/>
                  <a:ea typeface="Montserrat" charset="0"/>
                  <a:cs typeface="Montserrat" charset="0"/>
                </a:rPr>
                <a:t> emerging markets.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FE558871-9E7C-4B50-AEBF-890697B200F1}"/>
              </a:ext>
            </a:extLst>
          </p:cNvPr>
          <p:cNvGrpSpPr/>
          <p:nvPr/>
        </p:nvGrpSpPr>
        <p:grpSpPr>
          <a:xfrm>
            <a:off x="6447052" y="3035229"/>
            <a:ext cx="5335975" cy="1012576"/>
            <a:chOff x="6447052" y="3035229"/>
            <a:chExt cx="5335975" cy="1012576"/>
          </a:xfrm>
        </p:grpSpPr>
        <p:sp>
          <p:nvSpPr>
            <p:cNvPr id="320" name="TextBox 319">
              <a:extLst>
                <a:ext uri="{FF2B5EF4-FFF2-40B4-BE49-F238E27FC236}">
                  <a16:creationId xmlns:a16="http://schemas.microsoft.com/office/drawing/2014/main" xmlns="" id="{74E0F6CA-2F16-4DE7-904B-3E6038F56084}"/>
                </a:ext>
              </a:extLst>
            </p:cNvPr>
            <p:cNvSpPr txBox="1"/>
            <p:nvPr/>
          </p:nvSpPr>
          <p:spPr>
            <a:xfrm>
              <a:off x="6450258" y="3035229"/>
              <a:ext cx="18473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16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321" name="TextBox 320">
              <a:extLst>
                <a:ext uri="{FF2B5EF4-FFF2-40B4-BE49-F238E27FC236}">
                  <a16:creationId xmlns:a16="http://schemas.microsoft.com/office/drawing/2014/main" xmlns="" id="{DC30F643-454E-4774-AF27-71242F06D664}"/>
                </a:ext>
              </a:extLst>
            </p:cNvPr>
            <p:cNvSpPr txBox="1"/>
            <p:nvPr/>
          </p:nvSpPr>
          <p:spPr>
            <a:xfrm>
              <a:off x="6447052" y="3401474"/>
              <a:ext cx="533597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1">
                      <a:lumMod val="50000"/>
                    </a:schemeClr>
                  </a:solidFill>
                  <a:latin typeface="Montserrat" charset="0"/>
                  <a:ea typeface="Montserrat" charset="0"/>
                  <a:cs typeface="Montserrat" charset="0"/>
                </a:rPr>
                <a:t>Plug-&amp;-play implementation </a:t>
              </a:r>
            </a:p>
            <a:p>
              <a:r>
                <a:rPr lang="en-US" b="1" dirty="0">
                  <a:solidFill>
                    <a:schemeClr val="bg1"/>
                  </a:solidFill>
                  <a:latin typeface="Montserrat" charset="0"/>
                  <a:ea typeface="Montserrat" charset="0"/>
                  <a:cs typeface="Montserrat" charset="0"/>
                </a:rPr>
                <a:t>for multiple sales channels.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xmlns="" id="{53469F08-665E-4B45-AD96-AEB6C0BC93F9}"/>
              </a:ext>
            </a:extLst>
          </p:cNvPr>
          <p:cNvGrpSpPr/>
          <p:nvPr/>
        </p:nvGrpSpPr>
        <p:grpSpPr>
          <a:xfrm>
            <a:off x="6408879" y="4445647"/>
            <a:ext cx="4848123" cy="782074"/>
            <a:chOff x="6447052" y="4170332"/>
            <a:chExt cx="4848123" cy="782074"/>
          </a:xfrm>
        </p:grpSpPr>
        <p:sp>
          <p:nvSpPr>
            <p:cNvPr id="324" name="TextBox 323">
              <a:extLst>
                <a:ext uri="{FF2B5EF4-FFF2-40B4-BE49-F238E27FC236}">
                  <a16:creationId xmlns:a16="http://schemas.microsoft.com/office/drawing/2014/main" xmlns="" id="{15A6B396-5C4A-43CF-A5EF-A6B8BC8FAA21}"/>
                </a:ext>
              </a:extLst>
            </p:cNvPr>
            <p:cNvSpPr txBox="1"/>
            <p:nvPr/>
          </p:nvSpPr>
          <p:spPr>
            <a:xfrm>
              <a:off x="6450258" y="4170332"/>
              <a:ext cx="18473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16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325" name="TextBox 324">
              <a:extLst>
                <a:ext uri="{FF2B5EF4-FFF2-40B4-BE49-F238E27FC236}">
                  <a16:creationId xmlns:a16="http://schemas.microsoft.com/office/drawing/2014/main" xmlns="" id="{000FC611-16E1-4313-9B66-91B850129D46}"/>
                </a:ext>
              </a:extLst>
            </p:cNvPr>
            <p:cNvSpPr txBox="1"/>
            <p:nvPr/>
          </p:nvSpPr>
          <p:spPr>
            <a:xfrm>
              <a:off x="6447052" y="4306075"/>
              <a:ext cx="484812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3">
                      <a:lumMod val="75000"/>
                      <a:lumOff val="25000"/>
                    </a:schemeClr>
                  </a:solidFill>
                  <a:latin typeface="Montserrat" charset="0"/>
                  <a:ea typeface="Montserrat" charset="0"/>
                  <a:cs typeface="Montserrat" charset="0"/>
                </a:rPr>
                <a:t>Demonstrated </a:t>
              </a:r>
              <a:r>
                <a:rPr lang="en-US" b="1" dirty="0">
                  <a:solidFill>
                    <a:schemeClr val="bg1"/>
                  </a:solidFill>
                  <a:latin typeface="Montserrat" charset="0"/>
                  <a:ea typeface="Montserrat" charset="0"/>
                  <a:cs typeface="Montserrat" charset="0"/>
                </a:rPr>
                <a:t>sales and market share</a:t>
              </a:r>
              <a:r>
                <a:rPr lang="en-US" b="1" dirty="0">
                  <a:solidFill>
                    <a:schemeClr val="accent3">
                      <a:lumMod val="75000"/>
                      <a:lumOff val="25000"/>
                    </a:schemeClr>
                  </a:solidFill>
                  <a:latin typeface="Montserrat" charset="0"/>
                  <a:ea typeface="Montserrat" charset="0"/>
                  <a:cs typeface="Montserrat" charset="0"/>
                </a:rPr>
                <a:t> growth</a:t>
              </a:r>
              <a:endParaRPr lang="en-US" b="1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5621807" y="2330644"/>
            <a:ext cx="585030" cy="505507"/>
            <a:chOff x="5621807" y="2330644"/>
            <a:chExt cx="585030" cy="505507"/>
          </a:xfrm>
        </p:grpSpPr>
        <p:sp>
          <p:nvSpPr>
            <p:cNvPr id="69" name="Freeform 58"/>
            <p:cNvSpPr>
              <a:spLocks noEditPoints="1"/>
            </p:cNvSpPr>
            <p:nvPr/>
          </p:nvSpPr>
          <p:spPr bwMode="auto">
            <a:xfrm>
              <a:off x="5621807" y="2445520"/>
              <a:ext cx="401471" cy="390631"/>
            </a:xfrm>
            <a:custGeom>
              <a:avLst/>
              <a:gdLst/>
              <a:ahLst/>
              <a:cxnLst>
                <a:cxn ang="0">
                  <a:pos x="75" y="32"/>
                </a:cxn>
                <a:cxn ang="0">
                  <a:pos x="64" y="32"/>
                </a:cxn>
                <a:cxn ang="0">
                  <a:pos x="61" y="26"/>
                </a:cxn>
                <a:cxn ang="0">
                  <a:pos x="69" y="19"/>
                </a:cxn>
                <a:cxn ang="0">
                  <a:pos x="69" y="13"/>
                </a:cxn>
                <a:cxn ang="0">
                  <a:pos x="66" y="10"/>
                </a:cxn>
                <a:cxn ang="0">
                  <a:pos x="59" y="10"/>
                </a:cxn>
                <a:cxn ang="0">
                  <a:pos x="52" y="17"/>
                </a:cxn>
                <a:cxn ang="0">
                  <a:pos x="45" y="14"/>
                </a:cxn>
                <a:cxn ang="0">
                  <a:pos x="45" y="5"/>
                </a:cxn>
                <a:cxn ang="0">
                  <a:pos x="41" y="0"/>
                </a:cxn>
                <a:cxn ang="0">
                  <a:pos x="37" y="0"/>
                </a:cxn>
                <a:cxn ang="0">
                  <a:pos x="32" y="5"/>
                </a:cxn>
                <a:cxn ang="0">
                  <a:pos x="32" y="14"/>
                </a:cxn>
                <a:cxn ang="0">
                  <a:pos x="25" y="17"/>
                </a:cxn>
                <a:cxn ang="0">
                  <a:pos x="19" y="11"/>
                </a:cxn>
                <a:cxn ang="0">
                  <a:pos x="12" y="11"/>
                </a:cxn>
                <a:cxn ang="0">
                  <a:pos x="9" y="14"/>
                </a:cxn>
                <a:cxn ang="0">
                  <a:pos x="9" y="21"/>
                </a:cxn>
                <a:cxn ang="0">
                  <a:pos x="16" y="27"/>
                </a:cxn>
                <a:cxn ang="0">
                  <a:pos x="13" y="35"/>
                </a:cxn>
                <a:cxn ang="0">
                  <a:pos x="4" y="35"/>
                </a:cxn>
                <a:cxn ang="0">
                  <a:pos x="0" y="39"/>
                </a:cxn>
                <a:cxn ang="0">
                  <a:pos x="0" y="44"/>
                </a:cxn>
                <a:cxn ang="0">
                  <a:pos x="4" y="48"/>
                </a:cxn>
                <a:cxn ang="0">
                  <a:pos x="13" y="48"/>
                </a:cxn>
                <a:cxn ang="0">
                  <a:pos x="17" y="55"/>
                </a:cxn>
                <a:cxn ang="0">
                  <a:pos x="11" y="61"/>
                </a:cxn>
                <a:cxn ang="0">
                  <a:pos x="11" y="68"/>
                </a:cxn>
                <a:cxn ang="0">
                  <a:pos x="14" y="71"/>
                </a:cxn>
                <a:cxn ang="0">
                  <a:pos x="20" y="71"/>
                </a:cxn>
                <a:cxn ang="0">
                  <a:pos x="27" y="64"/>
                </a:cxn>
                <a:cxn ang="0">
                  <a:pos x="34" y="66"/>
                </a:cxn>
                <a:cxn ang="0">
                  <a:pos x="34" y="76"/>
                </a:cxn>
                <a:cxn ang="0">
                  <a:pos x="39" y="80"/>
                </a:cxn>
                <a:cxn ang="0">
                  <a:pos x="43" y="80"/>
                </a:cxn>
                <a:cxn ang="0">
                  <a:pos x="48" y="76"/>
                </a:cxn>
                <a:cxn ang="0">
                  <a:pos x="48" y="65"/>
                </a:cxn>
                <a:cxn ang="0">
                  <a:pos x="54" y="62"/>
                </a:cxn>
                <a:cxn ang="0">
                  <a:pos x="61" y="69"/>
                </a:cxn>
                <a:cxn ang="0">
                  <a:pos x="67" y="69"/>
                </a:cxn>
                <a:cxn ang="0">
                  <a:pos x="70" y="66"/>
                </a:cxn>
                <a:cxn ang="0">
                  <a:pos x="70" y="60"/>
                </a:cxn>
                <a:cxn ang="0">
                  <a:pos x="63" y="52"/>
                </a:cxn>
                <a:cxn ang="0">
                  <a:pos x="65" y="46"/>
                </a:cxn>
                <a:cxn ang="0">
                  <a:pos x="75" y="46"/>
                </a:cxn>
                <a:cxn ang="0">
                  <a:pos x="80" y="41"/>
                </a:cxn>
                <a:cxn ang="0">
                  <a:pos x="80" y="37"/>
                </a:cxn>
                <a:cxn ang="0">
                  <a:pos x="75" y="32"/>
                </a:cxn>
                <a:cxn ang="0">
                  <a:pos x="39" y="51"/>
                </a:cxn>
                <a:cxn ang="0">
                  <a:pos x="28" y="40"/>
                </a:cxn>
                <a:cxn ang="0">
                  <a:pos x="39" y="29"/>
                </a:cxn>
                <a:cxn ang="0">
                  <a:pos x="50" y="40"/>
                </a:cxn>
                <a:cxn ang="0">
                  <a:pos x="39" y="51"/>
                </a:cxn>
              </a:cxnLst>
              <a:rect l="0" t="0" r="r" b="b"/>
              <a:pathLst>
                <a:path w="80" h="80">
                  <a:moveTo>
                    <a:pt x="75" y="32"/>
                  </a:moveTo>
                  <a:cubicBezTo>
                    <a:pt x="64" y="32"/>
                    <a:pt x="64" y="32"/>
                    <a:pt x="64" y="32"/>
                  </a:cubicBezTo>
                  <a:cubicBezTo>
                    <a:pt x="64" y="30"/>
                    <a:pt x="63" y="28"/>
                    <a:pt x="61" y="26"/>
                  </a:cubicBezTo>
                  <a:cubicBezTo>
                    <a:pt x="69" y="19"/>
                    <a:pt x="69" y="19"/>
                    <a:pt x="69" y="19"/>
                  </a:cubicBezTo>
                  <a:cubicBezTo>
                    <a:pt x="71" y="17"/>
                    <a:pt x="71" y="14"/>
                    <a:pt x="69" y="13"/>
                  </a:cubicBezTo>
                  <a:cubicBezTo>
                    <a:pt x="66" y="10"/>
                    <a:pt x="66" y="10"/>
                    <a:pt x="66" y="10"/>
                  </a:cubicBezTo>
                  <a:cubicBezTo>
                    <a:pt x="64" y="8"/>
                    <a:pt x="61" y="8"/>
                    <a:pt x="59" y="10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0" y="16"/>
                    <a:pt x="48" y="15"/>
                    <a:pt x="45" y="14"/>
                  </a:cubicBezTo>
                  <a:cubicBezTo>
                    <a:pt x="45" y="5"/>
                    <a:pt x="45" y="5"/>
                    <a:pt x="45" y="5"/>
                  </a:cubicBezTo>
                  <a:cubicBezTo>
                    <a:pt x="45" y="2"/>
                    <a:pt x="43" y="0"/>
                    <a:pt x="41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4" y="0"/>
                    <a:pt x="32" y="2"/>
                    <a:pt x="32" y="5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0" y="15"/>
                    <a:pt x="27" y="16"/>
                    <a:pt x="25" y="17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17" y="9"/>
                    <a:pt x="14" y="9"/>
                    <a:pt x="12" y="11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8" y="16"/>
                    <a:pt x="8" y="19"/>
                    <a:pt x="9" y="21"/>
                  </a:cubicBezTo>
                  <a:cubicBezTo>
                    <a:pt x="16" y="27"/>
                    <a:pt x="16" y="27"/>
                    <a:pt x="16" y="27"/>
                  </a:cubicBezTo>
                  <a:cubicBezTo>
                    <a:pt x="14" y="29"/>
                    <a:pt x="13" y="32"/>
                    <a:pt x="13" y="35"/>
                  </a:cubicBezTo>
                  <a:cubicBezTo>
                    <a:pt x="4" y="35"/>
                    <a:pt x="4" y="35"/>
                    <a:pt x="4" y="35"/>
                  </a:cubicBezTo>
                  <a:cubicBezTo>
                    <a:pt x="2" y="35"/>
                    <a:pt x="0" y="37"/>
                    <a:pt x="0" y="39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46"/>
                    <a:pt x="2" y="48"/>
                    <a:pt x="4" y="48"/>
                  </a:cubicBezTo>
                  <a:cubicBezTo>
                    <a:pt x="13" y="48"/>
                    <a:pt x="13" y="48"/>
                    <a:pt x="13" y="48"/>
                  </a:cubicBezTo>
                  <a:cubicBezTo>
                    <a:pt x="14" y="51"/>
                    <a:pt x="15" y="53"/>
                    <a:pt x="17" y="55"/>
                  </a:cubicBezTo>
                  <a:cubicBezTo>
                    <a:pt x="11" y="61"/>
                    <a:pt x="11" y="61"/>
                    <a:pt x="11" y="61"/>
                  </a:cubicBezTo>
                  <a:cubicBezTo>
                    <a:pt x="9" y="63"/>
                    <a:pt x="9" y="66"/>
                    <a:pt x="11" y="68"/>
                  </a:cubicBezTo>
                  <a:cubicBezTo>
                    <a:pt x="14" y="71"/>
                    <a:pt x="14" y="71"/>
                    <a:pt x="14" y="71"/>
                  </a:cubicBezTo>
                  <a:cubicBezTo>
                    <a:pt x="16" y="72"/>
                    <a:pt x="19" y="72"/>
                    <a:pt x="20" y="71"/>
                  </a:cubicBezTo>
                  <a:cubicBezTo>
                    <a:pt x="27" y="64"/>
                    <a:pt x="27" y="64"/>
                    <a:pt x="27" y="64"/>
                  </a:cubicBezTo>
                  <a:cubicBezTo>
                    <a:pt x="29" y="65"/>
                    <a:pt x="32" y="66"/>
                    <a:pt x="34" y="66"/>
                  </a:cubicBezTo>
                  <a:cubicBezTo>
                    <a:pt x="34" y="76"/>
                    <a:pt x="34" y="76"/>
                    <a:pt x="34" y="76"/>
                  </a:cubicBezTo>
                  <a:cubicBezTo>
                    <a:pt x="34" y="78"/>
                    <a:pt x="36" y="80"/>
                    <a:pt x="39" y="80"/>
                  </a:cubicBezTo>
                  <a:cubicBezTo>
                    <a:pt x="43" y="80"/>
                    <a:pt x="43" y="80"/>
                    <a:pt x="43" y="80"/>
                  </a:cubicBezTo>
                  <a:cubicBezTo>
                    <a:pt x="46" y="80"/>
                    <a:pt x="48" y="78"/>
                    <a:pt x="48" y="76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50" y="64"/>
                    <a:pt x="52" y="63"/>
                    <a:pt x="54" y="62"/>
                  </a:cubicBezTo>
                  <a:cubicBezTo>
                    <a:pt x="61" y="69"/>
                    <a:pt x="61" y="69"/>
                    <a:pt x="61" y="69"/>
                  </a:cubicBezTo>
                  <a:cubicBezTo>
                    <a:pt x="63" y="71"/>
                    <a:pt x="66" y="71"/>
                    <a:pt x="67" y="69"/>
                  </a:cubicBezTo>
                  <a:cubicBezTo>
                    <a:pt x="70" y="66"/>
                    <a:pt x="70" y="66"/>
                    <a:pt x="70" y="66"/>
                  </a:cubicBezTo>
                  <a:cubicBezTo>
                    <a:pt x="72" y="64"/>
                    <a:pt x="72" y="62"/>
                    <a:pt x="70" y="60"/>
                  </a:cubicBezTo>
                  <a:cubicBezTo>
                    <a:pt x="63" y="52"/>
                    <a:pt x="63" y="52"/>
                    <a:pt x="63" y="52"/>
                  </a:cubicBezTo>
                  <a:cubicBezTo>
                    <a:pt x="64" y="50"/>
                    <a:pt x="64" y="48"/>
                    <a:pt x="65" y="46"/>
                  </a:cubicBezTo>
                  <a:cubicBezTo>
                    <a:pt x="75" y="46"/>
                    <a:pt x="75" y="46"/>
                    <a:pt x="75" y="46"/>
                  </a:cubicBezTo>
                  <a:cubicBezTo>
                    <a:pt x="78" y="46"/>
                    <a:pt x="80" y="44"/>
                    <a:pt x="80" y="41"/>
                  </a:cubicBezTo>
                  <a:cubicBezTo>
                    <a:pt x="80" y="37"/>
                    <a:pt x="80" y="37"/>
                    <a:pt x="80" y="37"/>
                  </a:cubicBezTo>
                  <a:cubicBezTo>
                    <a:pt x="80" y="34"/>
                    <a:pt x="78" y="32"/>
                    <a:pt x="75" y="32"/>
                  </a:cubicBezTo>
                  <a:close/>
                  <a:moveTo>
                    <a:pt x="39" y="51"/>
                  </a:moveTo>
                  <a:cubicBezTo>
                    <a:pt x="33" y="51"/>
                    <a:pt x="28" y="46"/>
                    <a:pt x="28" y="40"/>
                  </a:cubicBezTo>
                  <a:cubicBezTo>
                    <a:pt x="28" y="34"/>
                    <a:pt x="33" y="29"/>
                    <a:pt x="39" y="29"/>
                  </a:cubicBezTo>
                  <a:cubicBezTo>
                    <a:pt x="45" y="29"/>
                    <a:pt x="50" y="34"/>
                    <a:pt x="50" y="40"/>
                  </a:cubicBezTo>
                  <a:cubicBezTo>
                    <a:pt x="50" y="46"/>
                    <a:pt x="45" y="51"/>
                    <a:pt x="39" y="51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</a:endParaRPr>
            </a:p>
          </p:txBody>
        </p:sp>
        <p:sp>
          <p:nvSpPr>
            <p:cNvPr id="70" name="Freeform 59"/>
            <p:cNvSpPr>
              <a:spLocks noEditPoints="1"/>
            </p:cNvSpPr>
            <p:nvPr/>
          </p:nvSpPr>
          <p:spPr bwMode="auto">
            <a:xfrm>
              <a:off x="5950780" y="2330644"/>
              <a:ext cx="256057" cy="249144"/>
            </a:xfrm>
            <a:custGeom>
              <a:avLst/>
              <a:gdLst/>
              <a:ahLst/>
              <a:cxnLst>
                <a:cxn ang="0">
                  <a:pos x="48" y="20"/>
                </a:cxn>
                <a:cxn ang="0">
                  <a:pos x="41" y="20"/>
                </a:cxn>
                <a:cxn ang="0">
                  <a:pos x="39" y="17"/>
                </a:cxn>
                <a:cxn ang="0">
                  <a:pos x="44" y="12"/>
                </a:cxn>
                <a:cxn ang="0">
                  <a:pos x="44" y="8"/>
                </a:cxn>
                <a:cxn ang="0">
                  <a:pos x="42" y="6"/>
                </a:cxn>
                <a:cxn ang="0">
                  <a:pos x="38" y="6"/>
                </a:cxn>
                <a:cxn ang="0">
                  <a:pos x="33" y="11"/>
                </a:cxn>
                <a:cxn ang="0">
                  <a:pos x="29" y="9"/>
                </a:cxn>
                <a:cxn ang="0">
                  <a:pos x="29" y="3"/>
                </a:cxn>
                <a:cxn ang="0">
                  <a:pos x="26" y="0"/>
                </a:cxn>
                <a:cxn ang="0">
                  <a:pos x="24" y="0"/>
                </a:cxn>
                <a:cxn ang="0">
                  <a:pos x="21" y="3"/>
                </a:cxn>
                <a:cxn ang="0">
                  <a:pos x="21" y="9"/>
                </a:cxn>
                <a:cxn ang="0">
                  <a:pos x="16" y="11"/>
                </a:cxn>
                <a:cxn ang="0">
                  <a:pos x="12" y="7"/>
                </a:cxn>
                <a:cxn ang="0">
                  <a:pos x="8" y="7"/>
                </a:cxn>
                <a:cxn ang="0">
                  <a:pos x="6" y="9"/>
                </a:cxn>
                <a:cxn ang="0">
                  <a:pos x="6" y="13"/>
                </a:cxn>
                <a:cxn ang="0">
                  <a:pos x="10" y="17"/>
                </a:cxn>
                <a:cxn ang="0">
                  <a:pos x="8" y="22"/>
                </a:cxn>
                <a:cxn ang="0">
                  <a:pos x="3" y="22"/>
                </a:cxn>
                <a:cxn ang="0">
                  <a:pos x="0" y="25"/>
                </a:cxn>
                <a:cxn ang="0">
                  <a:pos x="0" y="27"/>
                </a:cxn>
                <a:cxn ang="0">
                  <a:pos x="3" y="30"/>
                </a:cxn>
                <a:cxn ang="0">
                  <a:pos x="9" y="30"/>
                </a:cxn>
                <a:cxn ang="0">
                  <a:pos x="11" y="35"/>
                </a:cxn>
                <a:cxn ang="0">
                  <a:pos x="7" y="39"/>
                </a:cxn>
                <a:cxn ang="0">
                  <a:pos x="7" y="43"/>
                </a:cxn>
                <a:cxn ang="0">
                  <a:pos x="9" y="45"/>
                </a:cxn>
                <a:cxn ang="0">
                  <a:pos x="13" y="45"/>
                </a:cxn>
                <a:cxn ang="0">
                  <a:pos x="17" y="41"/>
                </a:cxn>
                <a:cxn ang="0">
                  <a:pos x="22" y="42"/>
                </a:cxn>
                <a:cxn ang="0">
                  <a:pos x="22" y="48"/>
                </a:cxn>
                <a:cxn ang="0">
                  <a:pos x="25" y="51"/>
                </a:cxn>
                <a:cxn ang="0">
                  <a:pos x="28" y="51"/>
                </a:cxn>
                <a:cxn ang="0">
                  <a:pos x="31" y="48"/>
                </a:cxn>
                <a:cxn ang="0">
                  <a:pos x="31" y="41"/>
                </a:cxn>
                <a:cxn ang="0">
                  <a:pos x="35" y="39"/>
                </a:cxn>
                <a:cxn ang="0">
                  <a:pos x="39" y="44"/>
                </a:cxn>
                <a:cxn ang="0">
                  <a:pos x="43" y="44"/>
                </a:cxn>
                <a:cxn ang="0">
                  <a:pos x="45" y="42"/>
                </a:cxn>
                <a:cxn ang="0">
                  <a:pos x="45" y="38"/>
                </a:cxn>
                <a:cxn ang="0">
                  <a:pos x="40" y="33"/>
                </a:cxn>
                <a:cxn ang="0">
                  <a:pos x="42" y="29"/>
                </a:cxn>
                <a:cxn ang="0">
                  <a:pos x="48" y="29"/>
                </a:cxn>
                <a:cxn ang="0">
                  <a:pos x="51" y="26"/>
                </a:cxn>
                <a:cxn ang="0">
                  <a:pos x="51" y="23"/>
                </a:cxn>
                <a:cxn ang="0">
                  <a:pos x="48" y="20"/>
                </a:cxn>
                <a:cxn ang="0">
                  <a:pos x="25" y="32"/>
                </a:cxn>
                <a:cxn ang="0">
                  <a:pos x="18" y="25"/>
                </a:cxn>
                <a:cxn ang="0">
                  <a:pos x="25" y="18"/>
                </a:cxn>
                <a:cxn ang="0">
                  <a:pos x="32" y="25"/>
                </a:cxn>
                <a:cxn ang="0">
                  <a:pos x="25" y="32"/>
                </a:cxn>
              </a:cxnLst>
              <a:rect l="0" t="0" r="r" b="b"/>
              <a:pathLst>
                <a:path w="51" h="51">
                  <a:moveTo>
                    <a:pt x="48" y="20"/>
                  </a:moveTo>
                  <a:cubicBezTo>
                    <a:pt x="41" y="20"/>
                    <a:pt x="41" y="20"/>
                    <a:pt x="41" y="20"/>
                  </a:cubicBezTo>
                  <a:cubicBezTo>
                    <a:pt x="41" y="19"/>
                    <a:pt x="40" y="18"/>
                    <a:pt x="39" y="17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45" y="11"/>
                    <a:pt x="45" y="9"/>
                    <a:pt x="44" y="8"/>
                  </a:cubicBezTo>
                  <a:cubicBezTo>
                    <a:pt x="42" y="6"/>
                    <a:pt x="42" y="6"/>
                    <a:pt x="42" y="6"/>
                  </a:cubicBezTo>
                  <a:cubicBezTo>
                    <a:pt x="41" y="5"/>
                    <a:pt x="39" y="5"/>
                    <a:pt x="38" y="6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2" y="10"/>
                    <a:pt x="31" y="9"/>
                    <a:pt x="29" y="9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29" y="1"/>
                    <a:pt x="28" y="0"/>
                    <a:pt x="26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2" y="0"/>
                    <a:pt x="21" y="1"/>
                    <a:pt x="21" y="3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19" y="9"/>
                    <a:pt x="18" y="10"/>
                    <a:pt x="16" y="11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1" y="6"/>
                    <a:pt x="9" y="6"/>
                    <a:pt x="8" y="7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5" y="10"/>
                    <a:pt x="5" y="12"/>
                    <a:pt x="6" y="13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9" y="18"/>
                    <a:pt x="9" y="20"/>
                    <a:pt x="8" y="22"/>
                  </a:cubicBezTo>
                  <a:cubicBezTo>
                    <a:pt x="3" y="22"/>
                    <a:pt x="3" y="22"/>
                    <a:pt x="3" y="22"/>
                  </a:cubicBezTo>
                  <a:cubicBezTo>
                    <a:pt x="2" y="22"/>
                    <a:pt x="0" y="23"/>
                    <a:pt x="0" y="25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9"/>
                    <a:pt x="2" y="30"/>
                    <a:pt x="3" y="30"/>
                  </a:cubicBezTo>
                  <a:cubicBezTo>
                    <a:pt x="9" y="30"/>
                    <a:pt x="9" y="30"/>
                    <a:pt x="9" y="30"/>
                  </a:cubicBezTo>
                  <a:cubicBezTo>
                    <a:pt x="9" y="32"/>
                    <a:pt x="10" y="34"/>
                    <a:pt x="11" y="35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6" y="40"/>
                    <a:pt x="6" y="42"/>
                    <a:pt x="7" y="43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10" y="46"/>
                    <a:pt x="12" y="46"/>
                    <a:pt x="13" y="45"/>
                  </a:cubicBezTo>
                  <a:cubicBezTo>
                    <a:pt x="17" y="41"/>
                    <a:pt x="17" y="41"/>
                    <a:pt x="17" y="41"/>
                  </a:cubicBezTo>
                  <a:cubicBezTo>
                    <a:pt x="19" y="41"/>
                    <a:pt x="20" y="42"/>
                    <a:pt x="22" y="42"/>
                  </a:cubicBezTo>
                  <a:cubicBezTo>
                    <a:pt x="22" y="48"/>
                    <a:pt x="22" y="48"/>
                    <a:pt x="22" y="48"/>
                  </a:cubicBezTo>
                  <a:cubicBezTo>
                    <a:pt x="22" y="49"/>
                    <a:pt x="23" y="51"/>
                    <a:pt x="25" y="51"/>
                  </a:cubicBezTo>
                  <a:cubicBezTo>
                    <a:pt x="28" y="51"/>
                    <a:pt x="28" y="51"/>
                    <a:pt x="28" y="51"/>
                  </a:cubicBezTo>
                  <a:cubicBezTo>
                    <a:pt x="29" y="51"/>
                    <a:pt x="31" y="49"/>
                    <a:pt x="31" y="48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2" y="41"/>
                    <a:pt x="33" y="40"/>
                    <a:pt x="35" y="39"/>
                  </a:cubicBezTo>
                  <a:cubicBezTo>
                    <a:pt x="39" y="44"/>
                    <a:pt x="39" y="44"/>
                    <a:pt x="39" y="44"/>
                  </a:cubicBezTo>
                  <a:cubicBezTo>
                    <a:pt x="40" y="45"/>
                    <a:pt x="42" y="45"/>
                    <a:pt x="43" y="44"/>
                  </a:cubicBezTo>
                  <a:cubicBezTo>
                    <a:pt x="45" y="42"/>
                    <a:pt x="45" y="42"/>
                    <a:pt x="45" y="42"/>
                  </a:cubicBezTo>
                  <a:cubicBezTo>
                    <a:pt x="46" y="41"/>
                    <a:pt x="46" y="39"/>
                    <a:pt x="45" y="38"/>
                  </a:cubicBezTo>
                  <a:cubicBezTo>
                    <a:pt x="40" y="33"/>
                    <a:pt x="40" y="33"/>
                    <a:pt x="40" y="33"/>
                  </a:cubicBezTo>
                  <a:cubicBezTo>
                    <a:pt x="41" y="32"/>
                    <a:pt x="41" y="30"/>
                    <a:pt x="42" y="29"/>
                  </a:cubicBezTo>
                  <a:cubicBezTo>
                    <a:pt x="48" y="29"/>
                    <a:pt x="48" y="29"/>
                    <a:pt x="48" y="29"/>
                  </a:cubicBezTo>
                  <a:cubicBezTo>
                    <a:pt x="50" y="29"/>
                    <a:pt x="51" y="28"/>
                    <a:pt x="51" y="26"/>
                  </a:cubicBezTo>
                  <a:cubicBezTo>
                    <a:pt x="51" y="23"/>
                    <a:pt x="51" y="23"/>
                    <a:pt x="51" y="23"/>
                  </a:cubicBezTo>
                  <a:cubicBezTo>
                    <a:pt x="51" y="22"/>
                    <a:pt x="50" y="20"/>
                    <a:pt x="48" y="20"/>
                  </a:cubicBezTo>
                  <a:close/>
                  <a:moveTo>
                    <a:pt x="25" y="32"/>
                  </a:moveTo>
                  <a:cubicBezTo>
                    <a:pt x="21" y="32"/>
                    <a:pt x="18" y="29"/>
                    <a:pt x="18" y="25"/>
                  </a:cubicBezTo>
                  <a:cubicBezTo>
                    <a:pt x="18" y="21"/>
                    <a:pt x="21" y="18"/>
                    <a:pt x="25" y="18"/>
                  </a:cubicBezTo>
                  <a:cubicBezTo>
                    <a:pt x="29" y="18"/>
                    <a:pt x="32" y="21"/>
                    <a:pt x="32" y="25"/>
                  </a:cubicBezTo>
                  <a:cubicBezTo>
                    <a:pt x="32" y="29"/>
                    <a:pt x="29" y="32"/>
                    <a:pt x="25" y="32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</a:endParaRPr>
            </a:p>
          </p:txBody>
        </p:sp>
      </p:grpSp>
      <p:sp>
        <p:nvSpPr>
          <p:cNvPr id="76" name="Freeform 81"/>
          <p:cNvSpPr>
            <a:spLocks noEditPoints="1"/>
          </p:cNvSpPr>
          <p:nvPr/>
        </p:nvSpPr>
        <p:spPr bwMode="auto">
          <a:xfrm>
            <a:off x="5666933" y="3497773"/>
            <a:ext cx="512304" cy="514314"/>
          </a:xfrm>
          <a:custGeom>
            <a:avLst/>
            <a:gdLst>
              <a:gd name="T0" fmla="*/ 375548 w 249"/>
              <a:gd name="T1" fmla="*/ 139802 h 250"/>
              <a:gd name="T2" fmla="*/ 321899 w 249"/>
              <a:gd name="T3" fmla="*/ 193446 h 250"/>
              <a:gd name="T4" fmla="*/ 247114 w 249"/>
              <a:gd name="T5" fmla="*/ 212954 h 250"/>
              <a:gd name="T6" fmla="*/ 292635 w 249"/>
              <a:gd name="T7" fmla="*/ 167437 h 250"/>
              <a:gd name="T8" fmla="*/ 294261 w 249"/>
              <a:gd name="T9" fmla="*/ 165811 h 250"/>
              <a:gd name="T10" fmla="*/ 347911 w 249"/>
              <a:gd name="T11" fmla="*/ 112166 h 250"/>
              <a:gd name="T12" fmla="*/ 347911 w 249"/>
              <a:gd name="T13" fmla="*/ 56896 h 250"/>
              <a:gd name="T14" fmla="*/ 294261 w 249"/>
              <a:gd name="T15" fmla="*/ 56896 h 250"/>
              <a:gd name="T16" fmla="*/ 238985 w 249"/>
              <a:gd name="T17" fmla="*/ 112166 h 250"/>
              <a:gd name="T18" fmla="*/ 238985 w 249"/>
              <a:gd name="T19" fmla="*/ 112166 h 250"/>
              <a:gd name="T20" fmla="*/ 238985 w 249"/>
              <a:gd name="T21" fmla="*/ 112166 h 250"/>
              <a:gd name="T22" fmla="*/ 193464 w 249"/>
              <a:gd name="T23" fmla="*/ 159309 h 250"/>
              <a:gd name="T24" fmla="*/ 212973 w 249"/>
              <a:gd name="T25" fmla="*/ 84531 h 250"/>
              <a:gd name="T26" fmla="*/ 266623 w 249"/>
              <a:gd name="T27" fmla="*/ 30886 h 250"/>
              <a:gd name="T28" fmla="*/ 375548 w 249"/>
              <a:gd name="T29" fmla="*/ 30886 h 250"/>
              <a:gd name="T30" fmla="*/ 375548 w 249"/>
              <a:gd name="T31" fmla="*/ 139802 h 250"/>
              <a:gd name="T32" fmla="*/ 152821 w 249"/>
              <a:gd name="T33" fmla="*/ 281229 h 250"/>
              <a:gd name="T34" fmla="*/ 152821 w 249"/>
              <a:gd name="T35" fmla="*/ 281229 h 250"/>
              <a:gd name="T36" fmla="*/ 138189 w 249"/>
              <a:gd name="T37" fmla="*/ 287731 h 250"/>
              <a:gd name="T38" fmla="*/ 118680 w 249"/>
              <a:gd name="T39" fmla="*/ 268224 h 250"/>
              <a:gd name="T40" fmla="*/ 125183 w 249"/>
              <a:gd name="T41" fmla="*/ 253594 h 250"/>
              <a:gd name="T42" fmla="*/ 253617 w 249"/>
              <a:gd name="T43" fmla="*/ 125171 h 250"/>
              <a:gd name="T44" fmla="*/ 268249 w 249"/>
              <a:gd name="T45" fmla="*/ 118669 h 250"/>
              <a:gd name="T46" fmla="*/ 287758 w 249"/>
              <a:gd name="T47" fmla="*/ 138176 h 250"/>
              <a:gd name="T48" fmla="*/ 282881 w 249"/>
              <a:gd name="T49" fmla="*/ 151181 h 250"/>
              <a:gd name="T50" fmla="*/ 282881 w 249"/>
              <a:gd name="T51" fmla="*/ 151181 h 250"/>
              <a:gd name="T52" fmla="*/ 152821 w 249"/>
              <a:gd name="T53" fmla="*/ 281229 h 250"/>
              <a:gd name="T54" fmla="*/ 112177 w 249"/>
              <a:gd name="T55" fmla="*/ 238963 h 250"/>
              <a:gd name="T56" fmla="*/ 56901 w 249"/>
              <a:gd name="T57" fmla="*/ 294234 h 250"/>
              <a:gd name="T58" fmla="*/ 56901 w 249"/>
              <a:gd name="T59" fmla="*/ 347878 h 250"/>
              <a:gd name="T60" fmla="*/ 112177 w 249"/>
              <a:gd name="T61" fmla="*/ 347878 h 250"/>
              <a:gd name="T62" fmla="*/ 165827 w 249"/>
              <a:gd name="T63" fmla="*/ 294234 h 250"/>
              <a:gd name="T64" fmla="*/ 167452 w 249"/>
              <a:gd name="T65" fmla="*/ 292608 h 250"/>
              <a:gd name="T66" fmla="*/ 212973 w 249"/>
              <a:gd name="T67" fmla="*/ 247091 h 250"/>
              <a:gd name="T68" fmla="*/ 193464 w 249"/>
              <a:gd name="T69" fmla="*/ 321869 h 250"/>
              <a:gd name="T70" fmla="*/ 139815 w 249"/>
              <a:gd name="T71" fmla="*/ 375514 h 250"/>
              <a:gd name="T72" fmla="*/ 30889 w 249"/>
              <a:gd name="T73" fmla="*/ 375514 h 250"/>
              <a:gd name="T74" fmla="*/ 30889 w 249"/>
              <a:gd name="T75" fmla="*/ 266598 h 250"/>
              <a:gd name="T76" fmla="*/ 84539 w 249"/>
              <a:gd name="T77" fmla="*/ 212954 h 250"/>
              <a:gd name="T78" fmla="*/ 159324 w 249"/>
              <a:gd name="T79" fmla="*/ 191821 h 250"/>
              <a:gd name="T80" fmla="*/ 112177 w 249"/>
              <a:gd name="T81" fmla="*/ 238963 h 250"/>
              <a:gd name="T82" fmla="*/ 112177 w 249"/>
              <a:gd name="T83" fmla="*/ 238963 h 250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</a:gdLst>
            <a:ahLst/>
            <a:cxnLst>
              <a:cxn ang="T84">
                <a:pos x="T0" y="T1"/>
              </a:cxn>
              <a:cxn ang="T85">
                <a:pos x="T2" y="T3"/>
              </a:cxn>
              <a:cxn ang="T86">
                <a:pos x="T4" y="T5"/>
              </a:cxn>
              <a:cxn ang="T87">
                <a:pos x="T6" y="T7"/>
              </a:cxn>
              <a:cxn ang="T88">
                <a:pos x="T8" y="T9"/>
              </a:cxn>
              <a:cxn ang="T89">
                <a:pos x="T10" y="T11"/>
              </a:cxn>
              <a:cxn ang="T90">
                <a:pos x="T12" y="T13"/>
              </a:cxn>
              <a:cxn ang="T91">
                <a:pos x="T14" y="T15"/>
              </a:cxn>
              <a:cxn ang="T92">
                <a:pos x="T16" y="T17"/>
              </a:cxn>
              <a:cxn ang="T93">
                <a:pos x="T18" y="T19"/>
              </a:cxn>
              <a:cxn ang="T94">
                <a:pos x="T20" y="T21"/>
              </a:cxn>
              <a:cxn ang="T95">
                <a:pos x="T22" y="T23"/>
              </a:cxn>
              <a:cxn ang="T96">
                <a:pos x="T24" y="T25"/>
              </a:cxn>
              <a:cxn ang="T97">
                <a:pos x="T26" y="T27"/>
              </a:cxn>
              <a:cxn ang="T98">
                <a:pos x="T28" y="T29"/>
              </a:cxn>
              <a:cxn ang="T99">
                <a:pos x="T30" y="T31"/>
              </a:cxn>
              <a:cxn ang="T100">
                <a:pos x="T32" y="T33"/>
              </a:cxn>
              <a:cxn ang="T101">
                <a:pos x="T34" y="T35"/>
              </a:cxn>
              <a:cxn ang="T102">
                <a:pos x="T36" y="T37"/>
              </a:cxn>
              <a:cxn ang="T103">
                <a:pos x="T38" y="T39"/>
              </a:cxn>
              <a:cxn ang="T104">
                <a:pos x="T40" y="T41"/>
              </a:cxn>
              <a:cxn ang="T105">
                <a:pos x="T42" y="T43"/>
              </a:cxn>
              <a:cxn ang="T106">
                <a:pos x="T44" y="T45"/>
              </a:cxn>
              <a:cxn ang="T107">
                <a:pos x="T46" y="T47"/>
              </a:cxn>
              <a:cxn ang="T108">
                <a:pos x="T48" y="T49"/>
              </a:cxn>
              <a:cxn ang="T109">
                <a:pos x="T50" y="T51"/>
              </a:cxn>
              <a:cxn ang="T110">
                <a:pos x="T52" y="T53"/>
              </a:cxn>
              <a:cxn ang="T111">
                <a:pos x="T54" y="T55"/>
              </a:cxn>
              <a:cxn ang="T112">
                <a:pos x="T56" y="T57"/>
              </a:cxn>
              <a:cxn ang="T113">
                <a:pos x="T58" y="T59"/>
              </a:cxn>
              <a:cxn ang="T114">
                <a:pos x="T60" y="T61"/>
              </a:cxn>
              <a:cxn ang="T115">
                <a:pos x="T62" y="T63"/>
              </a:cxn>
              <a:cxn ang="T116">
                <a:pos x="T64" y="T65"/>
              </a:cxn>
              <a:cxn ang="T117">
                <a:pos x="T66" y="T67"/>
              </a:cxn>
              <a:cxn ang="T118">
                <a:pos x="T68" y="T69"/>
              </a:cxn>
              <a:cxn ang="T119">
                <a:pos x="T70" y="T71"/>
              </a:cxn>
              <a:cxn ang="T120">
                <a:pos x="T72" y="T73"/>
              </a:cxn>
              <a:cxn ang="T121">
                <a:pos x="T74" y="T75"/>
              </a:cxn>
              <a:cxn ang="T122">
                <a:pos x="T76" y="T77"/>
              </a:cxn>
              <a:cxn ang="T123">
                <a:pos x="T78" y="T79"/>
              </a:cxn>
              <a:cxn ang="T124">
                <a:pos x="T80" y="T81"/>
              </a:cxn>
              <a:cxn ang="T125">
                <a:pos x="T82" y="T83"/>
              </a:cxn>
            </a:cxnLst>
            <a:rect l="0" t="0" r="r" b="b"/>
            <a:pathLst>
              <a:path w="249" h="250">
                <a:moveTo>
                  <a:pt x="231" y="86"/>
                </a:moveTo>
                <a:cubicBezTo>
                  <a:pt x="198" y="119"/>
                  <a:pt x="198" y="119"/>
                  <a:pt x="198" y="119"/>
                </a:cubicBezTo>
                <a:cubicBezTo>
                  <a:pt x="185" y="131"/>
                  <a:pt x="168" y="136"/>
                  <a:pt x="152" y="131"/>
                </a:cubicBezTo>
                <a:cubicBezTo>
                  <a:pt x="180" y="103"/>
                  <a:pt x="180" y="103"/>
                  <a:pt x="180" y="103"/>
                </a:cubicBezTo>
                <a:cubicBezTo>
                  <a:pt x="180" y="103"/>
                  <a:pt x="180" y="103"/>
                  <a:pt x="181" y="102"/>
                </a:cubicBezTo>
                <a:cubicBezTo>
                  <a:pt x="214" y="69"/>
                  <a:pt x="214" y="69"/>
                  <a:pt x="214" y="69"/>
                </a:cubicBezTo>
                <a:cubicBezTo>
                  <a:pt x="223" y="60"/>
                  <a:pt x="223" y="45"/>
                  <a:pt x="214" y="35"/>
                </a:cubicBezTo>
                <a:cubicBezTo>
                  <a:pt x="205" y="26"/>
                  <a:pt x="190" y="26"/>
                  <a:pt x="181" y="35"/>
                </a:cubicBezTo>
                <a:cubicBezTo>
                  <a:pt x="147" y="69"/>
                  <a:pt x="147" y="69"/>
                  <a:pt x="147" y="69"/>
                </a:cubicBezTo>
                <a:cubicBezTo>
                  <a:pt x="147" y="69"/>
                  <a:pt x="147" y="69"/>
                  <a:pt x="147" y="69"/>
                </a:cubicBezTo>
                <a:cubicBezTo>
                  <a:pt x="147" y="69"/>
                  <a:pt x="147" y="69"/>
                  <a:pt x="147" y="69"/>
                </a:cubicBezTo>
                <a:cubicBezTo>
                  <a:pt x="119" y="98"/>
                  <a:pt x="119" y="98"/>
                  <a:pt x="119" y="98"/>
                </a:cubicBezTo>
                <a:cubicBezTo>
                  <a:pt x="114" y="82"/>
                  <a:pt x="118" y="64"/>
                  <a:pt x="131" y="52"/>
                </a:cubicBezTo>
                <a:cubicBezTo>
                  <a:pt x="164" y="19"/>
                  <a:pt x="164" y="19"/>
                  <a:pt x="164" y="19"/>
                </a:cubicBezTo>
                <a:cubicBezTo>
                  <a:pt x="183" y="0"/>
                  <a:pt x="212" y="0"/>
                  <a:pt x="231" y="19"/>
                </a:cubicBezTo>
                <a:cubicBezTo>
                  <a:pt x="249" y="37"/>
                  <a:pt x="249" y="67"/>
                  <a:pt x="231" y="86"/>
                </a:cubicBezTo>
                <a:moveTo>
                  <a:pt x="94" y="173"/>
                </a:moveTo>
                <a:cubicBezTo>
                  <a:pt x="94" y="173"/>
                  <a:pt x="94" y="173"/>
                  <a:pt x="94" y="173"/>
                </a:cubicBezTo>
                <a:cubicBezTo>
                  <a:pt x="91" y="176"/>
                  <a:pt x="88" y="177"/>
                  <a:pt x="85" y="177"/>
                </a:cubicBezTo>
                <a:cubicBezTo>
                  <a:pt x="78" y="177"/>
                  <a:pt x="73" y="172"/>
                  <a:pt x="73" y="165"/>
                </a:cubicBezTo>
                <a:cubicBezTo>
                  <a:pt x="73" y="162"/>
                  <a:pt x="75" y="158"/>
                  <a:pt x="77" y="156"/>
                </a:cubicBezTo>
                <a:cubicBezTo>
                  <a:pt x="156" y="77"/>
                  <a:pt x="156" y="77"/>
                  <a:pt x="156" y="77"/>
                </a:cubicBezTo>
                <a:cubicBezTo>
                  <a:pt x="158" y="75"/>
                  <a:pt x="162" y="73"/>
                  <a:pt x="165" y="73"/>
                </a:cubicBezTo>
                <a:cubicBezTo>
                  <a:pt x="172" y="73"/>
                  <a:pt x="177" y="78"/>
                  <a:pt x="177" y="85"/>
                </a:cubicBezTo>
                <a:cubicBezTo>
                  <a:pt x="177" y="88"/>
                  <a:pt x="176" y="91"/>
                  <a:pt x="174" y="93"/>
                </a:cubicBezTo>
                <a:cubicBezTo>
                  <a:pt x="174" y="93"/>
                  <a:pt x="174" y="93"/>
                  <a:pt x="174" y="93"/>
                </a:cubicBezTo>
                <a:lnTo>
                  <a:pt x="94" y="173"/>
                </a:lnTo>
                <a:close/>
                <a:moveTo>
                  <a:pt x="69" y="147"/>
                </a:moveTo>
                <a:cubicBezTo>
                  <a:pt x="35" y="181"/>
                  <a:pt x="35" y="181"/>
                  <a:pt x="35" y="181"/>
                </a:cubicBezTo>
                <a:cubicBezTo>
                  <a:pt x="26" y="190"/>
                  <a:pt x="26" y="205"/>
                  <a:pt x="35" y="214"/>
                </a:cubicBezTo>
                <a:cubicBezTo>
                  <a:pt x="45" y="224"/>
                  <a:pt x="60" y="224"/>
                  <a:pt x="69" y="214"/>
                </a:cubicBezTo>
                <a:cubicBezTo>
                  <a:pt x="102" y="181"/>
                  <a:pt x="102" y="181"/>
                  <a:pt x="102" y="181"/>
                </a:cubicBezTo>
                <a:cubicBezTo>
                  <a:pt x="102" y="181"/>
                  <a:pt x="103" y="180"/>
                  <a:pt x="103" y="180"/>
                </a:cubicBezTo>
                <a:cubicBezTo>
                  <a:pt x="131" y="152"/>
                  <a:pt x="131" y="152"/>
                  <a:pt x="131" y="152"/>
                </a:cubicBezTo>
                <a:cubicBezTo>
                  <a:pt x="135" y="168"/>
                  <a:pt x="131" y="185"/>
                  <a:pt x="119" y="198"/>
                </a:cubicBezTo>
                <a:cubicBezTo>
                  <a:pt x="86" y="231"/>
                  <a:pt x="86" y="231"/>
                  <a:pt x="86" y="231"/>
                </a:cubicBezTo>
                <a:cubicBezTo>
                  <a:pt x="67" y="250"/>
                  <a:pt x="37" y="250"/>
                  <a:pt x="19" y="231"/>
                </a:cubicBezTo>
                <a:cubicBezTo>
                  <a:pt x="0" y="213"/>
                  <a:pt x="0" y="183"/>
                  <a:pt x="19" y="164"/>
                </a:cubicBezTo>
                <a:cubicBezTo>
                  <a:pt x="52" y="131"/>
                  <a:pt x="52" y="131"/>
                  <a:pt x="52" y="131"/>
                </a:cubicBezTo>
                <a:cubicBezTo>
                  <a:pt x="65" y="118"/>
                  <a:pt x="82" y="114"/>
                  <a:pt x="98" y="118"/>
                </a:cubicBezTo>
                <a:cubicBezTo>
                  <a:pt x="69" y="147"/>
                  <a:pt x="69" y="147"/>
                  <a:pt x="69" y="147"/>
                </a:cubicBezTo>
                <a:cubicBezTo>
                  <a:pt x="69" y="147"/>
                  <a:pt x="69" y="147"/>
                  <a:pt x="69" y="147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en-US" dirty="0"/>
          </a:p>
        </p:txBody>
      </p:sp>
      <p:grpSp>
        <p:nvGrpSpPr>
          <p:cNvPr id="77" name="Group 127"/>
          <p:cNvGrpSpPr/>
          <p:nvPr/>
        </p:nvGrpSpPr>
        <p:grpSpPr>
          <a:xfrm>
            <a:off x="5621807" y="4640510"/>
            <a:ext cx="657499" cy="433947"/>
            <a:chOff x="2141517" y="2373325"/>
            <a:chExt cx="476251" cy="314325"/>
          </a:xfrm>
          <a:solidFill>
            <a:schemeClr val="bg1"/>
          </a:solidFill>
        </p:grpSpPr>
        <p:sp>
          <p:nvSpPr>
            <p:cNvPr id="78" name="Rectangle 22"/>
            <p:cNvSpPr>
              <a:spLocks noChangeArrowheads="1"/>
            </p:cNvSpPr>
            <p:nvPr/>
          </p:nvSpPr>
          <p:spPr bwMode="auto">
            <a:xfrm>
              <a:off x="2200255" y="2678125"/>
              <a:ext cx="387350" cy="952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79" name="Rectangle 23"/>
            <p:cNvSpPr>
              <a:spLocks noChangeArrowheads="1"/>
            </p:cNvSpPr>
            <p:nvPr/>
          </p:nvSpPr>
          <p:spPr bwMode="auto">
            <a:xfrm>
              <a:off x="2517755" y="2468575"/>
              <a:ext cx="69850" cy="20955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80" name="Rectangle 24"/>
            <p:cNvSpPr>
              <a:spLocks noChangeArrowheads="1"/>
            </p:cNvSpPr>
            <p:nvPr/>
          </p:nvSpPr>
          <p:spPr bwMode="auto">
            <a:xfrm>
              <a:off x="2438380" y="2547950"/>
              <a:ext cx="69850" cy="13017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81" name="Rectangle 25"/>
            <p:cNvSpPr>
              <a:spLocks noChangeArrowheads="1"/>
            </p:cNvSpPr>
            <p:nvPr/>
          </p:nvSpPr>
          <p:spPr bwMode="auto">
            <a:xfrm>
              <a:off x="2359005" y="2592400"/>
              <a:ext cx="69850" cy="8572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82" name="Rectangle 26"/>
            <p:cNvSpPr>
              <a:spLocks noChangeArrowheads="1"/>
            </p:cNvSpPr>
            <p:nvPr/>
          </p:nvSpPr>
          <p:spPr bwMode="auto">
            <a:xfrm>
              <a:off x="2279630" y="2551125"/>
              <a:ext cx="69850" cy="12700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83" name="Rectangle 27"/>
            <p:cNvSpPr>
              <a:spLocks noChangeArrowheads="1"/>
            </p:cNvSpPr>
            <p:nvPr/>
          </p:nvSpPr>
          <p:spPr bwMode="auto">
            <a:xfrm>
              <a:off x="2200255" y="2587637"/>
              <a:ext cx="68263" cy="9048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84" name="Freeform 28"/>
            <p:cNvSpPr>
              <a:spLocks/>
            </p:cNvSpPr>
            <p:nvPr/>
          </p:nvSpPr>
          <p:spPr bwMode="auto">
            <a:xfrm>
              <a:off x="2141517" y="2559062"/>
              <a:ext cx="36513" cy="38100"/>
            </a:xfrm>
            <a:custGeom>
              <a:avLst/>
              <a:gdLst/>
              <a:ahLst/>
              <a:cxnLst>
                <a:cxn ang="0">
                  <a:pos x="22" y="0"/>
                </a:cxn>
                <a:cxn ang="0">
                  <a:pos x="22" y="0"/>
                </a:cxn>
                <a:cxn ang="0">
                  <a:pos x="27" y="0"/>
                </a:cxn>
                <a:cxn ang="0">
                  <a:pos x="32" y="1"/>
                </a:cxn>
                <a:cxn ang="0">
                  <a:pos x="36" y="3"/>
                </a:cxn>
                <a:cxn ang="0">
                  <a:pos x="40" y="7"/>
                </a:cxn>
                <a:cxn ang="0">
                  <a:pos x="42" y="10"/>
                </a:cxn>
                <a:cxn ang="0">
                  <a:pos x="45" y="15"/>
                </a:cxn>
                <a:cxn ang="0">
                  <a:pos x="46" y="18"/>
                </a:cxn>
                <a:cxn ang="0">
                  <a:pos x="46" y="23"/>
                </a:cxn>
                <a:cxn ang="0">
                  <a:pos x="46" y="23"/>
                </a:cxn>
                <a:cxn ang="0">
                  <a:pos x="46" y="28"/>
                </a:cxn>
                <a:cxn ang="0">
                  <a:pos x="45" y="32"/>
                </a:cxn>
                <a:cxn ang="0">
                  <a:pos x="42" y="36"/>
                </a:cxn>
                <a:cxn ang="0">
                  <a:pos x="40" y="39"/>
                </a:cxn>
                <a:cxn ang="0">
                  <a:pos x="36" y="43"/>
                </a:cxn>
                <a:cxn ang="0">
                  <a:pos x="32" y="44"/>
                </a:cxn>
                <a:cxn ang="0">
                  <a:pos x="27" y="45"/>
                </a:cxn>
                <a:cxn ang="0">
                  <a:pos x="22" y="47"/>
                </a:cxn>
                <a:cxn ang="0">
                  <a:pos x="22" y="47"/>
                </a:cxn>
                <a:cxn ang="0">
                  <a:pos x="19" y="45"/>
                </a:cxn>
                <a:cxn ang="0">
                  <a:pos x="14" y="44"/>
                </a:cxn>
                <a:cxn ang="0">
                  <a:pos x="10" y="43"/>
                </a:cxn>
                <a:cxn ang="0">
                  <a:pos x="6" y="39"/>
                </a:cxn>
                <a:cxn ang="0">
                  <a:pos x="4" y="36"/>
                </a:cxn>
                <a:cxn ang="0">
                  <a:pos x="1" y="32"/>
                </a:cxn>
                <a:cxn ang="0">
                  <a:pos x="0" y="28"/>
                </a:cxn>
                <a:cxn ang="0">
                  <a:pos x="0" y="23"/>
                </a:cxn>
                <a:cxn ang="0">
                  <a:pos x="0" y="23"/>
                </a:cxn>
                <a:cxn ang="0">
                  <a:pos x="0" y="18"/>
                </a:cxn>
                <a:cxn ang="0">
                  <a:pos x="1" y="15"/>
                </a:cxn>
                <a:cxn ang="0">
                  <a:pos x="4" y="10"/>
                </a:cxn>
                <a:cxn ang="0">
                  <a:pos x="6" y="7"/>
                </a:cxn>
                <a:cxn ang="0">
                  <a:pos x="10" y="3"/>
                </a:cxn>
                <a:cxn ang="0">
                  <a:pos x="14" y="1"/>
                </a:cxn>
                <a:cxn ang="0">
                  <a:pos x="19" y="0"/>
                </a:cxn>
                <a:cxn ang="0">
                  <a:pos x="22" y="0"/>
                </a:cxn>
                <a:cxn ang="0">
                  <a:pos x="22" y="0"/>
                </a:cxn>
              </a:cxnLst>
              <a:rect l="0" t="0" r="r" b="b"/>
              <a:pathLst>
                <a:path w="46" h="47">
                  <a:moveTo>
                    <a:pt x="22" y="0"/>
                  </a:moveTo>
                  <a:lnTo>
                    <a:pt x="22" y="0"/>
                  </a:lnTo>
                  <a:lnTo>
                    <a:pt x="27" y="0"/>
                  </a:lnTo>
                  <a:lnTo>
                    <a:pt x="32" y="1"/>
                  </a:lnTo>
                  <a:lnTo>
                    <a:pt x="36" y="3"/>
                  </a:lnTo>
                  <a:lnTo>
                    <a:pt x="40" y="7"/>
                  </a:lnTo>
                  <a:lnTo>
                    <a:pt x="42" y="10"/>
                  </a:lnTo>
                  <a:lnTo>
                    <a:pt x="45" y="15"/>
                  </a:lnTo>
                  <a:lnTo>
                    <a:pt x="46" y="18"/>
                  </a:lnTo>
                  <a:lnTo>
                    <a:pt x="46" y="23"/>
                  </a:lnTo>
                  <a:lnTo>
                    <a:pt x="46" y="23"/>
                  </a:lnTo>
                  <a:lnTo>
                    <a:pt x="46" y="28"/>
                  </a:lnTo>
                  <a:lnTo>
                    <a:pt x="45" y="32"/>
                  </a:lnTo>
                  <a:lnTo>
                    <a:pt x="42" y="36"/>
                  </a:lnTo>
                  <a:lnTo>
                    <a:pt x="40" y="39"/>
                  </a:lnTo>
                  <a:lnTo>
                    <a:pt x="36" y="43"/>
                  </a:lnTo>
                  <a:lnTo>
                    <a:pt x="32" y="44"/>
                  </a:lnTo>
                  <a:lnTo>
                    <a:pt x="27" y="45"/>
                  </a:lnTo>
                  <a:lnTo>
                    <a:pt x="22" y="47"/>
                  </a:lnTo>
                  <a:lnTo>
                    <a:pt x="22" y="47"/>
                  </a:lnTo>
                  <a:lnTo>
                    <a:pt x="19" y="45"/>
                  </a:lnTo>
                  <a:lnTo>
                    <a:pt x="14" y="44"/>
                  </a:lnTo>
                  <a:lnTo>
                    <a:pt x="10" y="43"/>
                  </a:lnTo>
                  <a:lnTo>
                    <a:pt x="6" y="39"/>
                  </a:lnTo>
                  <a:lnTo>
                    <a:pt x="4" y="36"/>
                  </a:lnTo>
                  <a:lnTo>
                    <a:pt x="1" y="32"/>
                  </a:lnTo>
                  <a:lnTo>
                    <a:pt x="0" y="28"/>
                  </a:lnTo>
                  <a:lnTo>
                    <a:pt x="0" y="23"/>
                  </a:lnTo>
                  <a:lnTo>
                    <a:pt x="0" y="23"/>
                  </a:lnTo>
                  <a:lnTo>
                    <a:pt x="0" y="18"/>
                  </a:lnTo>
                  <a:lnTo>
                    <a:pt x="1" y="15"/>
                  </a:lnTo>
                  <a:lnTo>
                    <a:pt x="4" y="10"/>
                  </a:lnTo>
                  <a:lnTo>
                    <a:pt x="6" y="7"/>
                  </a:lnTo>
                  <a:lnTo>
                    <a:pt x="10" y="3"/>
                  </a:lnTo>
                  <a:lnTo>
                    <a:pt x="14" y="1"/>
                  </a:lnTo>
                  <a:lnTo>
                    <a:pt x="19" y="0"/>
                  </a:lnTo>
                  <a:lnTo>
                    <a:pt x="22" y="0"/>
                  </a:lnTo>
                  <a:lnTo>
                    <a:pt x="22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85" name="Freeform 29"/>
            <p:cNvSpPr>
              <a:spLocks/>
            </p:cNvSpPr>
            <p:nvPr/>
          </p:nvSpPr>
          <p:spPr bwMode="auto">
            <a:xfrm>
              <a:off x="2568555" y="2373325"/>
              <a:ext cx="49213" cy="47625"/>
            </a:xfrm>
            <a:custGeom>
              <a:avLst/>
              <a:gdLst/>
              <a:ahLst/>
              <a:cxnLst>
                <a:cxn ang="0">
                  <a:pos x="62" y="0"/>
                </a:cxn>
                <a:cxn ang="0">
                  <a:pos x="0" y="1"/>
                </a:cxn>
                <a:cxn ang="0">
                  <a:pos x="22" y="29"/>
                </a:cxn>
                <a:cxn ang="0">
                  <a:pos x="43" y="59"/>
                </a:cxn>
                <a:cxn ang="0">
                  <a:pos x="62" y="0"/>
                </a:cxn>
              </a:cxnLst>
              <a:rect l="0" t="0" r="r" b="b"/>
              <a:pathLst>
                <a:path w="62" h="59">
                  <a:moveTo>
                    <a:pt x="62" y="0"/>
                  </a:moveTo>
                  <a:lnTo>
                    <a:pt x="0" y="1"/>
                  </a:lnTo>
                  <a:lnTo>
                    <a:pt x="22" y="29"/>
                  </a:lnTo>
                  <a:lnTo>
                    <a:pt x="43" y="59"/>
                  </a:lnTo>
                  <a:lnTo>
                    <a:pt x="62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86" name="Freeform 30"/>
            <p:cNvSpPr>
              <a:spLocks/>
            </p:cNvSpPr>
            <p:nvPr/>
          </p:nvSpPr>
          <p:spPr bwMode="auto">
            <a:xfrm>
              <a:off x="2176442" y="2397137"/>
              <a:ext cx="404813" cy="169863"/>
            </a:xfrm>
            <a:custGeom>
              <a:avLst/>
              <a:gdLst/>
              <a:ahLst/>
              <a:cxnLst>
                <a:cxn ang="0">
                  <a:pos x="0" y="204"/>
                </a:cxn>
                <a:cxn ang="0">
                  <a:pos x="176" y="73"/>
                </a:cxn>
                <a:cxn ang="0">
                  <a:pos x="182" y="70"/>
                </a:cxn>
                <a:cxn ang="0">
                  <a:pos x="186" y="75"/>
                </a:cxn>
                <a:cxn ang="0">
                  <a:pos x="270" y="174"/>
                </a:cxn>
                <a:cxn ang="0">
                  <a:pos x="502" y="0"/>
                </a:cxn>
                <a:cxn ang="0">
                  <a:pos x="507" y="7"/>
                </a:cxn>
                <a:cxn ang="0">
                  <a:pos x="511" y="12"/>
                </a:cxn>
                <a:cxn ang="0">
                  <a:pos x="274" y="190"/>
                </a:cxn>
                <a:cxn ang="0">
                  <a:pos x="268" y="193"/>
                </a:cxn>
                <a:cxn ang="0">
                  <a:pos x="263" y="188"/>
                </a:cxn>
                <a:cxn ang="0">
                  <a:pos x="180" y="89"/>
                </a:cxn>
                <a:cxn ang="0">
                  <a:pos x="9" y="216"/>
                </a:cxn>
                <a:cxn ang="0">
                  <a:pos x="9" y="216"/>
                </a:cxn>
                <a:cxn ang="0">
                  <a:pos x="5" y="209"/>
                </a:cxn>
                <a:cxn ang="0">
                  <a:pos x="0" y="204"/>
                </a:cxn>
                <a:cxn ang="0">
                  <a:pos x="0" y="204"/>
                </a:cxn>
              </a:cxnLst>
              <a:rect l="0" t="0" r="r" b="b"/>
              <a:pathLst>
                <a:path w="511" h="216">
                  <a:moveTo>
                    <a:pt x="0" y="204"/>
                  </a:moveTo>
                  <a:lnTo>
                    <a:pt x="176" y="73"/>
                  </a:lnTo>
                  <a:lnTo>
                    <a:pt x="182" y="70"/>
                  </a:lnTo>
                  <a:lnTo>
                    <a:pt x="186" y="75"/>
                  </a:lnTo>
                  <a:lnTo>
                    <a:pt x="270" y="174"/>
                  </a:lnTo>
                  <a:lnTo>
                    <a:pt x="502" y="0"/>
                  </a:lnTo>
                  <a:lnTo>
                    <a:pt x="507" y="7"/>
                  </a:lnTo>
                  <a:lnTo>
                    <a:pt x="511" y="12"/>
                  </a:lnTo>
                  <a:lnTo>
                    <a:pt x="274" y="190"/>
                  </a:lnTo>
                  <a:lnTo>
                    <a:pt x="268" y="193"/>
                  </a:lnTo>
                  <a:lnTo>
                    <a:pt x="263" y="188"/>
                  </a:lnTo>
                  <a:lnTo>
                    <a:pt x="180" y="89"/>
                  </a:lnTo>
                  <a:lnTo>
                    <a:pt x="9" y="216"/>
                  </a:lnTo>
                  <a:lnTo>
                    <a:pt x="9" y="216"/>
                  </a:lnTo>
                  <a:lnTo>
                    <a:pt x="5" y="209"/>
                  </a:lnTo>
                  <a:lnTo>
                    <a:pt x="0" y="204"/>
                  </a:lnTo>
                  <a:lnTo>
                    <a:pt x="0" y="20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xmlns="" val="326693628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4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 animBg="1"/>
    </p:bldLst>
  </p:timing>
  <p:extLst>
    <p:ext uri="{6950BFC3-D8DA-4A85-94F7-54DA5524770B}">
      <p188:commentRel xmlns:p188="http://schemas.microsoft.com/office/powerpoint/2018/8/main" xmlns="" r:id="rId2"/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5108" r="35108"/>
          <a:stretch/>
        </p:blipFill>
        <p:spPr>
          <a:xfrm>
            <a:off x="9093852" y="0"/>
            <a:ext cx="3098148" cy="6858000"/>
          </a:xfrm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xmlns="" id="{E522F054-8648-4346-A8CF-3C20D989339C}"/>
              </a:ext>
            </a:extLst>
          </p:cNvPr>
          <p:cNvSpPr/>
          <p:nvPr/>
        </p:nvSpPr>
        <p:spPr>
          <a:xfrm>
            <a:off x="8842310" y="0"/>
            <a:ext cx="3350122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80000"/>
                </a:schemeClr>
              </a:gs>
              <a:gs pos="100000">
                <a:schemeClr val="accent2">
                  <a:alpha val="8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xmlns="" id="{1D509A92-F6B0-4E9A-B11B-0446805E0548}"/>
              </a:ext>
            </a:extLst>
          </p:cNvPr>
          <p:cNvSpPr/>
          <p:nvPr/>
        </p:nvSpPr>
        <p:spPr>
          <a:xfrm rot="2700000">
            <a:off x="9291836" y="1414048"/>
            <a:ext cx="420250" cy="420251"/>
          </a:xfrm>
          <a:custGeom>
            <a:avLst/>
            <a:gdLst>
              <a:gd name="connsiteX0" fmla="*/ 46911 w 543701"/>
              <a:gd name="connsiteY0" fmla="*/ 46911 h 543702"/>
              <a:gd name="connsiteX1" fmla="*/ 160163 w 543701"/>
              <a:gd name="connsiteY1" fmla="*/ 0 h 543702"/>
              <a:gd name="connsiteX2" fmla="*/ 543701 w 543701"/>
              <a:gd name="connsiteY2" fmla="*/ 0 h 543702"/>
              <a:gd name="connsiteX3" fmla="*/ 467191 w 543701"/>
              <a:gd name="connsiteY3" fmla="*/ 76511 h 543702"/>
              <a:gd name="connsiteX4" fmla="*/ 236674 w 543701"/>
              <a:gd name="connsiteY4" fmla="*/ 76511 h 543702"/>
              <a:gd name="connsiteX5" fmla="*/ 76511 w 543701"/>
              <a:gd name="connsiteY5" fmla="*/ 236674 h 543702"/>
              <a:gd name="connsiteX6" fmla="*/ 76511 w 543701"/>
              <a:gd name="connsiteY6" fmla="*/ 467191 h 543702"/>
              <a:gd name="connsiteX7" fmla="*/ 0 w 543701"/>
              <a:gd name="connsiteY7" fmla="*/ 543702 h 543702"/>
              <a:gd name="connsiteX8" fmla="*/ 0 w 543701"/>
              <a:gd name="connsiteY8" fmla="*/ 160163 h 543702"/>
              <a:gd name="connsiteX9" fmla="*/ 46911 w 543701"/>
              <a:gd name="connsiteY9" fmla="*/ 46911 h 543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43701" h="543702">
                <a:moveTo>
                  <a:pt x="46911" y="46911"/>
                </a:moveTo>
                <a:cubicBezTo>
                  <a:pt x="75894" y="17927"/>
                  <a:pt x="115936" y="0"/>
                  <a:pt x="160163" y="0"/>
                </a:cubicBezTo>
                <a:lnTo>
                  <a:pt x="543701" y="0"/>
                </a:lnTo>
                <a:lnTo>
                  <a:pt x="467191" y="76511"/>
                </a:lnTo>
                <a:lnTo>
                  <a:pt x="236674" y="76511"/>
                </a:lnTo>
                <a:cubicBezTo>
                  <a:pt x="148218" y="76511"/>
                  <a:pt x="76511" y="148218"/>
                  <a:pt x="76511" y="236674"/>
                </a:cubicBezTo>
                <a:lnTo>
                  <a:pt x="76511" y="467191"/>
                </a:lnTo>
                <a:lnTo>
                  <a:pt x="0" y="543702"/>
                </a:lnTo>
                <a:lnTo>
                  <a:pt x="0" y="160163"/>
                </a:lnTo>
                <a:cubicBezTo>
                  <a:pt x="0" y="115935"/>
                  <a:pt x="17927" y="75894"/>
                  <a:pt x="46911" y="4691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xmlns="" id="{D7FAC6CC-1334-4E08-932F-218850145C94}"/>
              </a:ext>
            </a:extLst>
          </p:cNvPr>
          <p:cNvGrpSpPr/>
          <p:nvPr/>
        </p:nvGrpSpPr>
        <p:grpSpPr>
          <a:xfrm>
            <a:off x="8441371" y="5181603"/>
            <a:ext cx="801014" cy="801014"/>
            <a:chOff x="8131547" y="4295779"/>
            <a:chExt cx="496182" cy="496182"/>
          </a:xfrm>
        </p:grpSpPr>
        <p:sp>
          <p:nvSpPr>
            <p:cNvPr id="71" name="Oval 70">
              <a:extLst>
                <a:ext uri="{FF2B5EF4-FFF2-40B4-BE49-F238E27FC236}">
                  <a16:creationId xmlns:a16="http://schemas.microsoft.com/office/drawing/2014/main" xmlns="" id="{15361821-683E-4BA9-B9FE-63C106C4A099}"/>
                </a:ext>
              </a:extLst>
            </p:cNvPr>
            <p:cNvSpPr/>
            <p:nvPr/>
          </p:nvSpPr>
          <p:spPr>
            <a:xfrm>
              <a:off x="8131547" y="4295779"/>
              <a:ext cx="496182" cy="49618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80" name="Freeform 190">
              <a:extLst>
                <a:ext uri="{FF2B5EF4-FFF2-40B4-BE49-F238E27FC236}">
                  <a16:creationId xmlns:a16="http://schemas.microsoft.com/office/drawing/2014/main" xmlns="" id="{56D0F053-B387-47F4-B418-6039A63C555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38307" y="4412512"/>
              <a:ext cx="297414" cy="271738"/>
            </a:xfrm>
            <a:custGeom>
              <a:avLst/>
              <a:gdLst>
                <a:gd name="T0" fmla="*/ 100 w 232"/>
                <a:gd name="T1" fmla="*/ 95 h 212"/>
                <a:gd name="T2" fmla="*/ 76 w 232"/>
                <a:gd name="T3" fmla="*/ 85 h 212"/>
                <a:gd name="T4" fmla="*/ 37 w 232"/>
                <a:gd name="T5" fmla="*/ 104 h 212"/>
                <a:gd name="T6" fmla="*/ 20 w 232"/>
                <a:gd name="T7" fmla="*/ 121 h 212"/>
                <a:gd name="T8" fmla="*/ 0 w 232"/>
                <a:gd name="T9" fmla="*/ 160 h 212"/>
                <a:gd name="T10" fmla="*/ 10 w 232"/>
                <a:gd name="T11" fmla="*/ 185 h 212"/>
                <a:gd name="T12" fmla="*/ 52 w 232"/>
                <a:gd name="T13" fmla="*/ 199 h 212"/>
                <a:gd name="T14" fmla="*/ 76 w 232"/>
                <a:gd name="T15" fmla="*/ 199 h 212"/>
                <a:gd name="T16" fmla="*/ 117 w 232"/>
                <a:gd name="T17" fmla="*/ 185 h 212"/>
                <a:gd name="T18" fmla="*/ 127 w 232"/>
                <a:gd name="T19" fmla="*/ 160 h 212"/>
                <a:gd name="T20" fmla="*/ 108 w 232"/>
                <a:gd name="T21" fmla="*/ 121 h 212"/>
                <a:gd name="T22" fmla="*/ 107 w 232"/>
                <a:gd name="T23" fmla="*/ 156 h 212"/>
                <a:gd name="T24" fmla="*/ 106 w 232"/>
                <a:gd name="T25" fmla="*/ 185 h 212"/>
                <a:gd name="T26" fmla="*/ 89 w 232"/>
                <a:gd name="T27" fmla="*/ 184 h 212"/>
                <a:gd name="T28" fmla="*/ 68 w 232"/>
                <a:gd name="T29" fmla="*/ 204 h 212"/>
                <a:gd name="T30" fmla="*/ 56 w 232"/>
                <a:gd name="T31" fmla="*/ 191 h 212"/>
                <a:gd name="T32" fmla="*/ 27 w 232"/>
                <a:gd name="T33" fmla="*/ 191 h 212"/>
                <a:gd name="T34" fmla="*/ 28 w 232"/>
                <a:gd name="T35" fmla="*/ 174 h 212"/>
                <a:gd name="T36" fmla="*/ 8 w 232"/>
                <a:gd name="T37" fmla="*/ 152 h 212"/>
                <a:gd name="T38" fmla="*/ 21 w 232"/>
                <a:gd name="T39" fmla="*/ 141 h 212"/>
                <a:gd name="T40" fmla="*/ 21 w 232"/>
                <a:gd name="T41" fmla="*/ 112 h 212"/>
                <a:gd name="T42" fmla="*/ 38 w 232"/>
                <a:gd name="T43" fmla="*/ 113 h 212"/>
                <a:gd name="T44" fmla="*/ 60 w 232"/>
                <a:gd name="T45" fmla="*/ 93 h 212"/>
                <a:gd name="T46" fmla="*/ 71 w 232"/>
                <a:gd name="T47" fmla="*/ 105 h 212"/>
                <a:gd name="T48" fmla="*/ 100 w 232"/>
                <a:gd name="T49" fmla="*/ 106 h 212"/>
                <a:gd name="T50" fmla="*/ 99 w 232"/>
                <a:gd name="T51" fmla="*/ 123 h 212"/>
                <a:gd name="T52" fmla="*/ 119 w 232"/>
                <a:gd name="T53" fmla="*/ 144 h 212"/>
                <a:gd name="T54" fmla="*/ 48 w 232"/>
                <a:gd name="T55" fmla="*/ 148 h 212"/>
                <a:gd name="T56" fmla="*/ 64 w 232"/>
                <a:gd name="T57" fmla="*/ 132 h 212"/>
                <a:gd name="T58" fmla="*/ 64 w 232"/>
                <a:gd name="T59" fmla="*/ 140 h 212"/>
                <a:gd name="T60" fmla="*/ 219 w 232"/>
                <a:gd name="T61" fmla="*/ 65 h 212"/>
                <a:gd name="T62" fmla="*/ 214 w 232"/>
                <a:gd name="T63" fmla="*/ 42 h 212"/>
                <a:gd name="T64" fmla="*/ 191 w 232"/>
                <a:gd name="T65" fmla="*/ 4 h 212"/>
                <a:gd name="T66" fmla="*/ 164 w 232"/>
                <a:gd name="T67" fmla="*/ 0 h 212"/>
                <a:gd name="T68" fmla="*/ 131 w 232"/>
                <a:gd name="T69" fmla="*/ 28 h 212"/>
                <a:gd name="T70" fmla="*/ 118 w 232"/>
                <a:gd name="T71" fmla="*/ 48 h 212"/>
                <a:gd name="T72" fmla="*/ 108 w 232"/>
                <a:gd name="T73" fmla="*/ 91 h 212"/>
                <a:gd name="T74" fmla="*/ 123 w 232"/>
                <a:gd name="T75" fmla="*/ 112 h 212"/>
                <a:gd name="T76" fmla="*/ 167 w 232"/>
                <a:gd name="T77" fmla="*/ 116 h 212"/>
                <a:gd name="T78" fmla="*/ 190 w 232"/>
                <a:gd name="T79" fmla="*/ 111 h 212"/>
                <a:gd name="T80" fmla="*/ 228 w 232"/>
                <a:gd name="T81" fmla="*/ 88 h 212"/>
                <a:gd name="T82" fmla="*/ 217 w 232"/>
                <a:gd name="T83" fmla="*/ 91 h 212"/>
                <a:gd name="T84" fmla="*/ 200 w 232"/>
                <a:gd name="T85" fmla="*/ 94 h 212"/>
                <a:gd name="T86" fmla="*/ 184 w 232"/>
                <a:gd name="T87" fmla="*/ 118 h 212"/>
                <a:gd name="T88" fmla="*/ 170 w 232"/>
                <a:gd name="T89" fmla="*/ 108 h 212"/>
                <a:gd name="T90" fmla="*/ 141 w 232"/>
                <a:gd name="T91" fmla="*/ 114 h 212"/>
                <a:gd name="T92" fmla="*/ 138 w 232"/>
                <a:gd name="T93" fmla="*/ 97 h 212"/>
                <a:gd name="T94" fmla="*/ 114 w 232"/>
                <a:gd name="T95" fmla="*/ 81 h 212"/>
                <a:gd name="T96" fmla="*/ 124 w 232"/>
                <a:gd name="T97" fmla="*/ 67 h 212"/>
                <a:gd name="T98" fmla="*/ 118 w 232"/>
                <a:gd name="T99" fmla="*/ 39 h 212"/>
                <a:gd name="T100" fmla="*/ 134 w 232"/>
                <a:gd name="T101" fmla="*/ 36 h 212"/>
                <a:gd name="T102" fmla="*/ 151 w 232"/>
                <a:gd name="T103" fmla="*/ 11 h 212"/>
                <a:gd name="T104" fmla="*/ 165 w 232"/>
                <a:gd name="T105" fmla="*/ 21 h 212"/>
                <a:gd name="T106" fmla="*/ 193 w 232"/>
                <a:gd name="T107" fmla="*/ 15 h 212"/>
                <a:gd name="T108" fmla="*/ 196 w 232"/>
                <a:gd name="T109" fmla="*/ 32 h 212"/>
                <a:gd name="T110" fmla="*/ 221 w 232"/>
                <a:gd name="T111" fmla="*/ 48 h 212"/>
                <a:gd name="T112" fmla="*/ 211 w 232"/>
                <a:gd name="T113" fmla="*/ 62 h 212"/>
                <a:gd name="T114" fmla="*/ 217 w 232"/>
                <a:gd name="T115" fmla="*/ 91 h 212"/>
                <a:gd name="T116" fmla="*/ 152 w 232"/>
                <a:gd name="T117" fmla="*/ 68 h 212"/>
                <a:gd name="T118" fmla="*/ 181 w 232"/>
                <a:gd name="T119" fmla="*/ 73 h 212"/>
                <a:gd name="T120" fmla="*/ 174 w 232"/>
                <a:gd name="T121" fmla="*/ 69 h 212"/>
                <a:gd name="T122" fmla="*/ 165 w 232"/>
                <a:gd name="T123" fmla="*/ 57 h 212"/>
                <a:gd name="T124" fmla="*/ 174 w 232"/>
                <a:gd name="T125" fmla="*/ 69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32" h="212">
                  <a:moveTo>
                    <a:pt x="108" y="121"/>
                  </a:moveTo>
                  <a:cubicBezTo>
                    <a:pt x="117" y="112"/>
                    <a:pt x="117" y="112"/>
                    <a:pt x="117" y="112"/>
                  </a:cubicBezTo>
                  <a:cubicBezTo>
                    <a:pt x="100" y="95"/>
                    <a:pt x="100" y="95"/>
                    <a:pt x="100" y="95"/>
                  </a:cubicBezTo>
                  <a:cubicBezTo>
                    <a:pt x="91" y="104"/>
                    <a:pt x="91" y="104"/>
                    <a:pt x="91" y="104"/>
                  </a:cubicBezTo>
                  <a:cubicBezTo>
                    <a:pt x="86" y="101"/>
                    <a:pt x="81" y="99"/>
                    <a:pt x="76" y="98"/>
                  </a:cubicBezTo>
                  <a:cubicBezTo>
                    <a:pt x="76" y="85"/>
                    <a:pt x="76" y="85"/>
                    <a:pt x="76" y="85"/>
                  </a:cubicBezTo>
                  <a:cubicBezTo>
                    <a:pt x="52" y="85"/>
                    <a:pt x="52" y="85"/>
                    <a:pt x="52" y="85"/>
                  </a:cubicBezTo>
                  <a:cubicBezTo>
                    <a:pt x="52" y="98"/>
                    <a:pt x="52" y="98"/>
                    <a:pt x="52" y="98"/>
                  </a:cubicBezTo>
                  <a:cubicBezTo>
                    <a:pt x="46" y="99"/>
                    <a:pt x="41" y="101"/>
                    <a:pt x="37" y="104"/>
                  </a:cubicBezTo>
                  <a:cubicBezTo>
                    <a:pt x="27" y="95"/>
                    <a:pt x="27" y="95"/>
                    <a:pt x="27" y="95"/>
                  </a:cubicBezTo>
                  <a:cubicBezTo>
                    <a:pt x="10" y="112"/>
                    <a:pt x="10" y="112"/>
                    <a:pt x="10" y="112"/>
                  </a:cubicBezTo>
                  <a:cubicBezTo>
                    <a:pt x="20" y="121"/>
                    <a:pt x="20" y="121"/>
                    <a:pt x="20" y="121"/>
                  </a:cubicBezTo>
                  <a:cubicBezTo>
                    <a:pt x="17" y="126"/>
                    <a:pt x="15" y="131"/>
                    <a:pt x="13" y="136"/>
                  </a:cubicBezTo>
                  <a:cubicBezTo>
                    <a:pt x="0" y="136"/>
                    <a:pt x="0" y="136"/>
                    <a:pt x="0" y="136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13" y="160"/>
                    <a:pt x="13" y="160"/>
                    <a:pt x="13" y="160"/>
                  </a:cubicBezTo>
                  <a:cubicBezTo>
                    <a:pt x="15" y="166"/>
                    <a:pt x="17" y="171"/>
                    <a:pt x="20" y="175"/>
                  </a:cubicBezTo>
                  <a:cubicBezTo>
                    <a:pt x="10" y="185"/>
                    <a:pt x="10" y="185"/>
                    <a:pt x="10" y="185"/>
                  </a:cubicBezTo>
                  <a:cubicBezTo>
                    <a:pt x="27" y="202"/>
                    <a:pt x="27" y="202"/>
                    <a:pt x="27" y="202"/>
                  </a:cubicBezTo>
                  <a:cubicBezTo>
                    <a:pt x="37" y="192"/>
                    <a:pt x="37" y="192"/>
                    <a:pt x="37" y="192"/>
                  </a:cubicBezTo>
                  <a:cubicBezTo>
                    <a:pt x="41" y="195"/>
                    <a:pt x="46" y="197"/>
                    <a:pt x="52" y="199"/>
                  </a:cubicBezTo>
                  <a:cubicBezTo>
                    <a:pt x="52" y="212"/>
                    <a:pt x="52" y="212"/>
                    <a:pt x="52" y="212"/>
                  </a:cubicBezTo>
                  <a:cubicBezTo>
                    <a:pt x="76" y="212"/>
                    <a:pt x="76" y="212"/>
                    <a:pt x="76" y="212"/>
                  </a:cubicBezTo>
                  <a:cubicBezTo>
                    <a:pt x="76" y="199"/>
                    <a:pt x="76" y="199"/>
                    <a:pt x="76" y="199"/>
                  </a:cubicBezTo>
                  <a:cubicBezTo>
                    <a:pt x="81" y="197"/>
                    <a:pt x="86" y="195"/>
                    <a:pt x="91" y="192"/>
                  </a:cubicBezTo>
                  <a:cubicBezTo>
                    <a:pt x="100" y="202"/>
                    <a:pt x="100" y="202"/>
                    <a:pt x="100" y="202"/>
                  </a:cubicBezTo>
                  <a:cubicBezTo>
                    <a:pt x="117" y="185"/>
                    <a:pt x="117" y="185"/>
                    <a:pt x="117" y="185"/>
                  </a:cubicBezTo>
                  <a:cubicBezTo>
                    <a:pt x="108" y="175"/>
                    <a:pt x="108" y="175"/>
                    <a:pt x="108" y="175"/>
                  </a:cubicBezTo>
                  <a:cubicBezTo>
                    <a:pt x="111" y="171"/>
                    <a:pt x="113" y="166"/>
                    <a:pt x="114" y="160"/>
                  </a:cubicBezTo>
                  <a:cubicBezTo>
                    <a:pt x="127" y="160"/>
                    <a:pt x="127" y="160"/>
                    <a:pt x="127" y="160"/>
                  </a:cubicBezTo>
                  <a:cubicBezTo>
                    <a:pt x="127" y="136"/>
                    <a:pt x="127" y="136"/>
                    <a:pt x="127" y="136"/>
                  </a:cubicBezTo>
                  <a:cubicBezTo>
                    <a:pt x="114" y="136"/>
                    <a:pt x="114" y="136"/>
                    <a:pt x="114" y="136"/>
                  </a:cubicBezTo>
                  <a:cubicBezTo>
                    <a:pt x="113" y="131"/>
                    <a:pt x="111" y="126"/>
                    <a:pt x="108" y="121"/>
                  </a:cubicBezTo>
                  <a:close/>
                  <a:moveTo>
                    <a:pt x="119" y="152"/>
                  </a:moveTo>
                  <a:cubicBezTo>
                    <a:pt x="107" y="152"/>
                    <a:pt x="107" y="152"/>
                    <a:pt x="107" y="152"/>
                  </a:cubicBezTo>
                  <a:cubicBezTo>
                    <a:pt x="107" y="156"/>
                    <a:pt x="107" y="156"/>
                    <a:pt x="107" y="156"/>
                  </a:cubicBezTo>
                  <a:cubicBezTo>
                    <a:pt x="106" y="162"/>
                    <a:pt x="103" y="168"/>
                    <a:pt x="99" y="174"/>
                  </a:cubicBezTo>
                  <a:cubicBezTo>
                    <a:pt x="97" y="176"/>
                    <a:pt x="97" y="176"/>
                    <a:pt x="97" y="176"/>
                  </a:cubicBezTo>
                  <a:cubicBezTo>
                    <a:pt x="106" y="185"/>
                    <a:pt x="106" y="185"/>
                    <a:pt x="106" y="185"/>
                  </a:cubicBezTo>
                  <a:cubicBezTo>
                    <a:pt x="100" y="191"/>
                    <a:pt x="100" y="191"/>
                    <a:pt x="100" y="191"/>
                  </a:cubicBezTo>
                  <a:cubicBezTo>
                    <a:pt x="92" y="182"/>
                    <a:pt x="92" y="182"/>
                    <a:pt x="92" y="182"/>
                  </a:cubicBezTo>
                  <a:cubicBezTo>
                    <a:pt x="89" y="184"/>
                    <a:pt x="89" y="184"/>
                    <a:pt x="89" y="184"/>
                  </a:cubicBezTo>
                  <a:cubicBezTo>
                    <a:pt x="84" y="188"/>
                    <a:pt x="78" y="190"/>
                    <a:pt x="71" y="191"/>
                  </a:cubicBezTo>
                  <a:cubicBezTo>
                    <a:pt x="68" y="192"/>
                    <a:pt x="68" y="192"/>
                    <a:pt x="68" y="192"/>
                  </a:cubicBezTo>
                  <a:cubicBezTo>
                    <a:pt x="68" y="204"/>
                    <a:pt x="68" y="204"/>
                    <a:pt x="68" y="204"/>
                  </a:cubicBezTo>
                  <a:cubicBezTo>
                    <a:pt x="60" y="204"/>
                    <a:pt x="60" y="204"/>
                    <a:pt x="60" y="204"/>
                  </a:cubicBezTo>
                  <a:cubicBezTo>
                    <a:pt x="60" y="192"/>
                    <a:pt x="60" y="192"/>
                    <a:pt x="60" y="192"/>
                  </a:cubicBezTo>
                  <a:cubicBezTo>
                    <a:pt x="56" y="191"/>
                    <a:pt x="56" y="191"/>
                    <a:pt x="56" y="191"/>
                  </a:cubicBezTo>
                  <a:cubicBezTo>
                    <a:pt x="50" y="190"/>
                    <a:pt x="44" y="188"/>
                    <a:pt x="38" y="184"/>
                  </a:cubicBezTo>
                  <a:cubicBezTo>
                    <a:pt x="36" y="182"/>
                    <a:pt x="36" y="182"/>
                    <a:pt x="36" y="182"/>
                  </a:cubicBezTo>
                  <a:cubicBezTo>
                    <a:pt x="27" y="191"/>
                    <a:pt x="27" y="191"/>
                    <a:pt x="27" y="191"/>
                  </a:cubicBezTo>
                  <a:cubicBezTo>
                    <a:pt x="21" y="185"/>
                    <a:pt x="21" y="185"/>
                    <a:pt x="21" y="185"/>
                  </a:cubicBezTo>
                  <a:cubicBezTo>
                    <a:pt x="30" y="176"/>
                    <a:pt x="30" y="176"/>
                    <a:pt x="30" y="176"/>
                  </a:cubicBezTo>
                  <a:cubicBezTo>
                    <a:pt x="28" y="174"/>
                    <a:pt x="28" y="174"/>
                    <a:pt x="28" y="174"/>
                  </a:cubicBezTo>
                  <a:cubicBezTo>
                    <a:pt x="24" y="168"/>
                    <a:pt x="22" y="162"/>
                    <a:pt x="21" y="156"/>
                  </a:cubicBezTo>
                  <a:cubicBezTo>
                    <a:pt x="20" y="152"/>
                    <a:pt x="20" y="152"/>
                    <a:pt x="20" y="152"/>
                  </a:cubicBezTo>
                  <a:cubicBezTo>
                    <a:pt x="8" y="152"/>
                    <a:pt x="8" y="152"/>
                    <a:pt x="8" y="152"/>
                  </a:cubicBezTo>
                  <a:cubicBezTo>
                    <a:pt x="8" y="144"/>
                    <a:pt x="8" y="144"/>
                    <a:pt x="8" y="144"/>
                  </a:cubicBezTo>
                  <a:cubicBezTo>
                    <a:pt x="20" y="144"/>
                    <a:pt x="20" y="144"/>
                    <a:pt x="20" y="144"/>
                  </a:cubicBezTo>
                  <a:cubicBezTo>
                    <a:pt x="21" y="141"/>
                    <a:pt x="21" y="141"/>
                    <a:pt x="21" y="141"/>
                  </a:cubicBezTo>
                  <a:cubicBezTo>
                    <a:pt x="22" y="134"/>
                    <a:pt x="24" y="128"/>
                    <a:pt x="28" y="123"/>
                  </a:cubicBezTo>
                  <a:cubicBezTo>
                    <a:pt x="30" y="120"/>
                    <a:pt x="30" y="120"/>
                    <a:pt x="30" y="120"/>
                  </a:cubicBezTo>
                  <a:cubicBezTo>
                    <a:pt x="21" y="112"/>
                    <a:pt x="21" y="112"/>
                    <a:pt x="21" y="112"/>
                  </a:cubicBezTo>
                  <a:cubicBezTo>
                    <a:pt x="27" y="106"/>
                    <a:pt x="27" y="106"/>
                    <a:pt x="27" y="106"/>
                  </a:cubicBezTo>
                  <a:cubicBezTo>
                    <a:pt x="36" y="115"/>
                    <a:pt x="36" y="115"/>
                    <a:pt x="36" y="115"/>
                  </a:cubicBezTo>
                  <a:cubicBezTo>
                    <a:pt x="38" y="113"/>
                    <a:pt x="38" y="113"/>
                    <a:pt x="38" y="113"/>
                  </a:cubicBezTo>
                  <a:cubicBezTo>
                    <a:pt x="44" y="109"/>
                    <a:pt x="50" y="106"/>
                    <a:pt x="56" y="105"/>
                  </a:cubicBezTo>
                  <a:cubicBezTo>
                    <a:pt x="60" y="105"/>
                    <a:pt x="60" y="105"/>
                    <a:pt x="60" y="105"/>
                  </a:cubicBezTo>
                  <a:cubicBezTo>
                    <a:pt x="60" y="93"/>
                    <a:pt x="60" y="93"/>
                    <a:pt x="60" y="93"/>
                  </a:cubicBezTo>
                  <a:cubicBezTo>
                    <a:pt x="68" y="93"/>
                    <a:pt x="68" y="93"/>
                    <a:pt x="68" y="93"/>
                  </a:cubicBezTo>
                  <a:cubicBezTo>
                    <a:pt x="68" y="105"/>
                    <a:pt x="68" y="105"/>
                    <a:pt x="68" y="105"/>
                  </a:cubicBezTo>
                  <a:cubicBezTo>
                    <a:pt x="71" y="105"/>
                    <a:pt x="71" y="105"/>
                    <a:pt x="71" y="105"/>
                  </a:cubicBezTo>
                  <a:cubicBezTo>
                    <a:pt x="78" y="106"/>
                    <a:pt x="84" y="109"/>
                    <a:pt x="89" y="113"/>
                  </a:cubicBezTo>
                  <a:cubicBezTo>
                    <a:pt x="92" y="115"/>
                    <a:pt x="92" y="115"/>
                    <a:pt x="92" y="115"/>
                  </a:cubicBezTo>
                  <a:cubicBezTo>
                    <a:pt x="100" y="106"/>
                    <a:pt x="100" y="106"/>
                    <a:pt x="100" y="106"/>
                  </a:cubicBezTo>
                  <a:cubicBezTo>
                    <a:pt x="106" y="112"/>
                    <a:pt x="106" y="112"/>
                    <a:pt x="106" y="112"/>
                  </a:cubicBezTo>
                  <a:cubicBezTo>
                    <a:pt x="97" y="120"/>
                    <a:pt x="97" y="120"/>
                    <a:pt x="97" y="120"/>
                  </a:cubicBezTo>
                  <a:cubicBezTo>
                    <a:pt x="99" y="123"/>
                    <a:pt x="99" y="123"/>
                    <a:pt x="99" y="123"/>
                  </a:cubicBezTo>
                  <a:cubicBezTo>
                    <a:pt x="103" y="128"/>
                    <a:pt x="106" y="134"/>
                    <a:pt x="107" y="141"/>
                  </a:cubicBezTo>
                  <a:cubicBezTo>
                    <a:pt x="107" y="144"/>
                    <a:pt x="107" y="144"/>
                    <a:pt x="107" y="144"/>
                  </a:cubicBezTo>
                  <a:cubicBezTo>
                    <a:pt x="119" y="144"/>
                    <a:pt x="119" y="144"/>
                    <a:pt x="119" y="144"/>
                  </a:cubicBezTo>
                  <a:lnTo>
                    <a:pt x="119" y="152"/>
                  </a:lnTo>
                  <a:close/>
                  <a:moveTo>
                    <a:pt x="64" y="132"/>
                  </a:moveTo>
                  <a:cubicBezTo>
                    <a:pt x="55" y="132"/>
                    <a:pt x="48" y="140"/>
                    <a:pt x="48" y="148"/>
                  </a:cubicBezTo>
                  <a:cubicBezTo>
                    <a:pt x="48" y="157"/>
                    <a:pt x="55" y="164"/>
                    <a:pt x="64" y="164"/>
                  </a:cubicBezTo>
                  <a:cubicBezTo>
                    <a:pt x="72" y="164"/>
                    <a:pt x="80" y="157"/>
                    <a:pt x="80" y="148"/>
                  </a:cubicBezTo>
                  <a:cubicBezTo>
                    <a:pt x="80" y="140"/>
                    <a:pt x="72" y="132"/>
                    <a:pt x="64" y="132"/>
                  </a:cubicBezTo>
                  <a:close/>
                  <a:moveTo>
                    <a:pt x="64" y="156"/>
                  </a:moveTo>
                  <a:cubicBezTo>
                    <a:pt x="59" y="156"/>
                    <a:pt x="56" y="153"/>
                    <a:pt x="56" y="148"/>
                  </a:cubicBezTo>
                  <a:cubicBezTo>
                    <a:pt x="56" y="144"/>
                    <a:pt x="59" y="140"/>
                    <a:pt x="64" y="140"/>
                  </a:cubicBezTo>
                  <a:cubicBezTo>
                    <a:pt x="68" y="140"/>
                    <a:pt x="72" y="144"/>
                    <a:pt x="72" y="148"/>
                  </a:cubicBezTo>
                  <a:cubicBezTo>
                    <a:pt x="72" y="153"/>
                    <a:pt x="68" y="156"/>
                    <a:pt x="64" y="156"/>
                  </a:cubicBezTo>
                  <a:close/>
                  <a:moveTo>
                    <a:pt x="219" y="65"/>
                  </a:moveTo>
                  <a:cubicBezTo>
                    <a:pt x="232" y="62"/>
                    <a:pt x="232" y="62"/>
                    <a:pt x="232" y="62"/>
                  </a:cubicBezTo>
                  <a:cubicBezTo>
                    <a:pt x="227" y="39"/>
                    <a:pt x="227" y="39"/>
                    <a:pt x="227" y="39"/>
                  </a:cubicBezTo>
                  <a:cubicBezTo>
                    <a:pt x="214" y="42"/>
                    <a:pt x="214" y="42"/>
                    <a:pt x="214" y="42"/>
                  </a:cubicBezTo>
                  <a:cubicBezTo>
                    <a:pt x="211" y="37"/>
                    <a:pt x="208" y="32"/>
                    <a:pt x="204" y="28"/>
                  </a:cubicBezTo>
                  <a:cubicBezTo>
                    <a:pt x="211" y="17"/>
                    <a:pt x="211" y="17"/>
                    <a:pt x="211" y="17"/>
                  </a:cubicBezTo>
                  <a:cubicBezTo>
                    <a:pt x="191" y="4"/>
                    <a:pt x="191" y="4"/>
                    <a:pt x="191" y="4"/>
                  </a:cubicBezTo>
                  <a:cubicBezTo>
                    <a:pt x="184" y="16"/>
                    <a:pt x="184" y="16"/>
                    <a:pt x="184" y="16"/>
                  </a:cubicBezTo>
                  <a:cubicBezTo>
                    <a:pt x="178" y="14"/>
                    <a:pt x="173" y="13"/>
                    <a:pt x="167" y="13"/>
                  </a:cubicBezTo>
                  <a:cubicBezTo>
                    <a:pt x="164" y="0"/>
                    <a:pt x="164" y="0"/>
                    <a:pt x="164" y="0"/>
                  </a:cubicBezTo>
                  <a:cubicBezTo>
                    <a:pt x="141" y="5"/>
                    <a:pt x="141" y="5"/>
                    <a:pt x="141" y="5"/>
                  </a:cubicBezTo>
                  <a:cubicBezTo>
                    <a:pt x="144" y="18"/>
                    <a:pt x="144" y="18"/>
                    <a:pt x="144" y="18"/>
                  </a:cubicBezTo>
                  <a:cubicBezTo>
                    <a:pt x="139" y="21"/>
                    <a:pt x="135" y="24"/>
                    <a:pt x="131" y="28"/>
                  </a:cubicBezTo>
                  <a:cubicBezTo>
                    <a:pt x="119" y="21"/>
                    <a:pt x="119" y="21"/>
                    <a:pt x="119" y="21"/>
                  </a:cubicBezTo>
                  <a:cubicBezTo>
                    <a:pt x="107" y="41"/>
                    <a:pt x="107" y="41"/>
                    <a:pt x="107" y="41"/>
                  </a:cubicBezTo>
                  <a:cubicBezTo>
                    <a:pt x="118" y="48"/>
                    <a:pt x="118" y="48"/>
                    <a:pt x="118" y="48"/>
                  </a:cubicBezTo>
                  <a:cubicBezTo>
                    <a:pt x="116" y="53"/>
                    <a:pt x="116" y="59"/>
                    <a:pt x="115" y="64"/>
                  </a:cubicBezTo>
                  <a:cubicBezTo>
                    <a:pt x="102" y="67"/>
                    <a:pt x="102" y="67"/>
                    <a:pt x="102" y="67"/>
                  </a:cubicBezTo>
                  <a:cubicBezTo>
                    <a:pt x="108" y="91"/>
                    <a:pt x="108" y="91"/>
                    <a:pt x="108" y="91"/>
                  </a:cubicBezTo>
                  <a:cubicBezTo>
                    <a:pt x="121" y="88"/>
                    <a:pt x="121" y="88"/>
                    <a:pt x="121" y="88"/>
                  </a:cubicBezTo>
                  <a:cubicBezTo>
                    <a:pt x="123" y="93"/>
                    <a:pt x="127" y="97"/>
                    <a:pt x="130" y="101"/>
                  </a:cubicBezTo>
                  <a:cubicBezTo>
                    <a:pt x="123" y="112"/>
                    <a:pt x="123" y="112"/>
                    <a:pt x="123" y="112"/>
                  </a:cubicBezTo>
                  <a:cubicBezTo>
                    <a:pt x="144" y="125"/>
                    <a:pt x="144" y="125"/>
                    <a:pt x="144" y="125"/>
                  </a:cubicBezTo>
                  <a:cubicBezTo>
                    <a:pt x="151" y="114"/>
                    <a:pt x="151" y="114"/>
                    <a:pt x="151" y="114"/>
                  </a:cubicBezTo>
                  <a:cubicBezTo>
                    <a:pt x="156" y="115"/>
                    <a:pt x="161" y="116"/>
                    <a:pt x="167" y="116"/>
                  </a:cubicBezTo>
                  <a:cubicBezTo>
                    <a:pt x="170" y="129"/>
                    <a:pt x="170" y="129"/>
                    <a:pt x="170" y="129"/>
                  </a:cubicBezTo>
                  <a:cubicBezTo>
                    <a:pt x="193" y="124"/>
                    <a:pt x="193" y="124"/>
                    <a:pt x="193" y="124"/>
                  </a:cubicBezTo>
                  <a:cubicBezTo>
                    <a:pt x="190" y="111"/>
                    <a:pt x="190" y="111"/>
                    <a:pt x="190" y="111"/>
                  </a:cubicBezTo>
                  <a:cubicBezTo>
                    <a:pt x="195" y="109"/>
                    <a:pt x="200" y="105"/>
                    <a:pt x="204" y="101"/>
                  </a:cubicBezTo>
                  <a:cubicBezTo>
                    <a:pt x="215" y="109"/>
                    <a:pt x="215" y="109"/>
                    <a:pt x="215" y="109"/>
                  </a:cubicBezTo>
                  <a:cubicBezTo>
                    <a:pt x="228" y="88"/>
                    <a:pt x="228" y="88"/>
                    <a:pt x="228" y="88"/>
                  </a:cubicBezTo>
                  <a:cubicBezTo>
                    <a:pt x="216" y="81"/>
                    <a:pt x="216" y="81"/>
                    <a:pt x="216" y="81"/>
                  </a:cubicBezTo>
                  <a:cubicBezTo>
                    <a:pt x="218" y="76"/>
                    <a:pt x="219" y="70"/>
                    <a:pt x="219" y="65"/>
                  </a:cubicBezTo>
                  <a:close/>
                  <a:moveTo>
                    <a:pt x="217" y="91"/>
                  </a:moveTo>
                  <a:cubicBezTo>
                    <a:pt x="212" y="98"/>
                    <a:pt x="212" y="98"/>
                    <a:pt x="212" y="98"/>
                  </a:cubicBezTo>
                  <a:cubicBezTo>
                    <a:pt x="202" y="91"/>
                    <a:pt x="202" y="91"/>
                    <a:pt x="202" y="91"/>
                  </a:cubicBezTo>
                  <a:cubicBezTo>
                    <a:pt x="200" y="94"/>
                    <a:pt x="200" y="94"/>
                    <a:pt x="200" y="94"/>
                  </a:cubicBezTo>
                  <a:cubicBezTo>
                    <a:pt x="196" y="99"/>
                    <a:pt x="190" y="103"/>
                    <a:pt x="184" y="105"/>
                  </a:cubicBezTo>
                  <a:cubicBezTo>
                    <a:pt x="181" y="106"/>
                    <a:pt x="181" y="106"/>
                    <a:pt x="181" y="106"/>
                  </a:cubicBezTo>
                  <a:cubicBezTo>
                    <a:pt x="184" y="118"/>
                    <a:pt x="184" y="118"/>
                    <a:pt x="184" y="118"/>
                  </a:cubicBezTo>
                  <a:cubicBezTo>
                    <a:pt x="176" y="120"/>
                    <a:pt x="176" y="120"/>
                    <a:pt x="176" y="120"/>
                  </a:cubicBezTo>
                  <a:cubicBezTo>
                    <a:pt x="173" y="108"/>
                    <a:pt x="173" y="108"/>
                    <a:pt x="173" y="108"/>
                  </a:cubicBezTo>
                  <a:cubicBezTo>
                    <a:pt x="170" y="108"/>
                    <a:pt x="170" y="108"/>
                    <a:pt x="170" y="108"/>
                  </a:cubicBezTo>
                  <a:cubicBezTo>
                    <a:pt x="163" y="109"/>
                    <a:pt x="157" y="108"/>
                    <a:pt x="151" y="105"/>
                  </a:cubicBezTo>
                  <a:cubicBezTo>
                    <a:pt x="147" y="104"/>
                    <a:pt x="147" y="104"/>
                    <a:pt x="147" y="104"/>
                  </a:cubicBezTo>
                  <a:cubicBezTo>
                    <a:pt x="141" y="114"/>
                    <a:pt x="141" y="114"/>
                    <a:pt x="141" y="114"/>
                  </a:cubicBezTo>
                  <a:cubicBezTo>
                    <a:pt x="134" y="110"/>
                    <a:pt x="134" y="110"/>
                    <a:pt x="134" y="110"/>
                  </a:cubicBezTo>
                  <a:cubicBezTo>
                    <a:pt x="141" y="100"/>
                    <a:pt x="141" y="100"/>
                    <a:pt x="141" y="100"/>
                  </a:cubicBezTo>
                  <a:cubicBezTo>
                    <a:pt x="138" y="97"/>
                    <a:pt x="138" y="97"/>
                    <a:pt x="138" y="97"/>
                  </a:cubicBezTo>
                  <a:cubicBezTo>
                    <a:pt x="133" y="93"/>
                    <a:pt x="129" y="88"/>
                    <a:pt x="127" y="82"/>
                  </a:cubicBezTo>
                  <a:cubicBezTo>
                    <a:pt x="126" y="78"/>
                    <a:pt x="126" y="78"/>
                    <a:pt x="126" y="78"/>
                  </a:cubicBezTo>
                  <a:cubicBezTo>
                    <a:pt x="114" y="81"/>
                    <a:pt x="114" y="81"/>
                    <a:pt x="114" y="81"/>
                  </a:cubicBezTo>
                  <a:cubicBezTo>
                    <a:pt x="112" y="73"/>
                    <a:pt x="112" y="73"/>
                    <a:pt x="112" y="73"/>
                  </a:cubicBezTo>
                  <a:cubicBezTo>
                    <a:pt x="124" y="71"/>
                    <a:pt x="124" y="71"/>
                    <a:pt x="124" y="71"/>
                  </a:cubicBezTo>
                  <a:cubicBezTo>
                    <a:pt x="124" y="67"/>
                    <a:pt x="124" y="67"/>
                    <a:pt x="124" y="67"/>
                  </a:cubicBezTo>
                  <a:cubicBezTo>
                    <a:pt x="123" y="61"/>
                    <a:pt x="124" y="54"/>
                    <a:pt x="127" y="48"/>
                  </a:cubicBezTo>
                  <a:cubicBezTo>
                    <a:pt x="128" y="45"/>
                    <a:pt x="128" y="45"/>
                    <a:pt x="128" y="45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22" y="32"/>
                    <a:pt x="122" y="32"/>
                    <a:pt x="122" y="32"/>
                  </a:cubicBezTo>
                  <a:cubicBezTo>
                    <a:pt x="132" y="38"/>
                    <a:pt x="132" y="38"/>
                    <a:pt x="132" y="38"/>
                  </a:cubicBezTo>
                  <a:cubicBezTo>
                    <a:pt x="134" y="36"/>
                    <a:pt x="134" y="36"/>
                    <a:pt x="134" y="36"/>
                  </a:cubicBezTo>
                  <a:cubicBezTo>
                    <a:pt x="139" y="31"/>
                    <a:pt x="144" y="27"/>
                    <a:pt x="150" y="24"/>
                  </a:cubicBezTo>
                  <a:cubicBezTo>
                    <a:pt x="153" y="23"/>
                    <a:pt x="153" y="23"/>
                    <a:pt x="153" y="23"/>
                  </a:cubicBezTo>
                  <a:cubicBezTo>
                    <a:pt x="151" y="11"/>
                    <a:pt x="151" y="11"/>
                    <a:pt x="151" y="11"/>
                  </a:cubicBezTo>
                  <a:cubicBezTo>
                    <a:pt x="158" y="10"/>
                    <a:pt x="158" y="10"/>
                    <a:pt x="158" y="10"/>
                  </a:cubicBezTo>
                  <a:cubicBezTo>
                    <a:pt x="161" y="21"/>
                    <a:pt x="161" y="21"/>
                    <a:pt x="161" y="21"/>
                  </a:cubicBezTo>
                  <a:cubicBezTo>
                    <a:pt x="165" y="21"/>
                    <a:pt x="165" y="21"/>
                    <a:pt x="165" y="21"/>
                  </a:cubicBezTo>
                  <a:cubicBezTo>
                    <a:pt x="171" y="21"/>
                    <a:pt x="178" y="22"/>
                    <a:pt x="184" y="24"/>
                  </a:cubicBezTo>
                  <a:cubicBezTo>
                    <a:pt x="187" y="26"/>
                    <a:pt x="187" y="26"/>
                    <a:pt x="187" y="26"/>
                  </a:cubicBezTo>
                  <a:cubicBezTo>
                    <a:pt x="193" y="15"/>
                    <a:pt x="193" y="15"/>
                    <a:pt x="193" y="15"/>
                  </a:cubicBezTo>
                  <a:cubicBezTo>
                    <a:pt x="200" y="20"/>
                    <a:pt x="200" y="20"/>
                    <a:pt x="200" y="20"/>
                  </a:cubicBezTo>
                  <a:cubicBezTo>
                    <a:pt x="194" y="30"/>
                    <a:pt x="194" y="30"/>
                    <a:pt x="194" y="30"/>
                  </a:cubicBezTo>
                  <a:cubicBezTo>
                    <a:pt x="196" y="32"/>
                    <a:pt x="196" y="32"/>
                    <a:pt x="196" y="32"/>
                  </a:cubicBezTo>
                  <a:cubicBezTo>
                    <a:pt x="201" y="36"/>
                    <a:pt x="205" y="42"/>
                    <a:pt x="208" y="48"/>
                  </a:cubicBezTo>
                  <a:cubicBezTo>
                    <a:pt x="209" y="51"/>
                    <a:pt x="209" y="51"/>
                    <a:pt x="209" y="51"/>
                  </a:cubicBezTo>
                  <a:cubicBezTo>
                    <a:pt x="221" y="48"/>
                    <a:pt x="221" y="48"/>
                    <a:pt x="221" y="48"/>
                  </a:cubicBezTo>
                  <a:cubicBezTo>
                    <a:pt x="222" y="56"/>
                    <a:pt x="222" y="56"/>
                    <a:pt x="222" y="56"/>
                  </a:cubicBezTo>
                  <a:cubicBezTo>
                    <a:pt x="211" y="59"/>
                    <a:pt x="211" y="59"/>
                    <a:pt x="211" y="59"/>
                  </a:cubicBezTo>
                  <a:cubicBezTo>
                    <a:pt x="211" y="62"/>
                    <a:pt x="211" y="62"/>
                    <a:pt x="211" y="62"/>
                  </a:cubicBezTo>
                  <a:cubicBezTo>
                    <a:pt x="211" y="69"/>
                    <a:pt x="210" y="75"/>
                    <a:pt x="208" y="81"/>
                  </a:cubicBezTo>
                  <a:cubicBezTo>
                    <a:pt x="206" y="84"/>
                    <a:pt x="206" y="84"/>
                    <a:pt x="206" y="84"/>
                  </a:cubicBezTo>
                  <a:lnTo>
                    <a:pt x="217" y="91"/>
                  </a:lnTo>
                  <a:close/>
                  <a:moveTo>
                    <a:pt x="167" y="49"/>
                  </a:moveTo>
                  <a:cubicBezTo>
                    <a:pt x="166" y="49"/>
                    <a:pt x="165" y="49"/>
                    <a:pt x="164" y="49"/>
                  </a:cubicBezTo>
                  <a:cubicBezTo>
                    <a:pt x="155" y="51"/>
                    <a:pt x="150" y="60"/>
                    <a:pt x="152" y="68"/>
                  </a:cubicBezTo>
                  <a:cubicBezTo>
                    <a:pt x="153" y="76"/>
                    <a:pt x="160" y="81"/>
                    <a:pt x="167" y="81"/>
                  </a:cubicBezTo>
                  <a:cubicBezTo>
                    <a:pt x="168" y="81"/>
                    <a:pt x="170" y="80"/>
                    <a:pt x="171" y="80"/>
                  </a:cubicBezTo>
                  <a:cubicBezTo>
                    <a:pt x="175" y="79"/>
                    <a:pt x="178" y="77"/>
                    <a:pt x="181" y="73"/>
                  </a:cubicBezTo>
                  <a:cubicBezTo>
                    <a:pt x="183" y="70"/>
                    <a:pt x="184" y="65"/>
                    <a:pt x="183" y="61"/>
                  </a:cubicBezTo>
                  <a:cubicBezTo>
                    <a:pt x="181" y="54"/>
                    <a:pt x="175" y="49"/>
                    <a:pt x="167" y="49"/>
                  </a:cubicBezTo>
                  <a:close/>
                  <a:moveTo>
                    <a:pt x="174" y="69"/>
                  </a:moveTo>
                  <a:cubicBezTo>
                    <a:pt x="173" y="71"/>
                    <a:pt x="171" y="72"/>
                    <a:pt x="169" y="72"/>
                  </a:cubicBezTo>
                  <a:cubicBezTo>
                    <a:pt x="165" y="73"/>
                    <a:pt x="160" y="71"/>
                    <a:pt x="159" y="66"/>
                  </a:cubicBezTo>
                  <a:cubicBezTo>
                    <a:pt x="158" y="62"/>
                    <a:pt x="161" y="58"/>
                    <a:pt x="165" y="57"/>
                  </a:cubicBezTo>
                  <a:cubicBezTo>
                    <a:pt x="166" y="57"/>
                    <a:pt x="167" y="57"/>
                    <a:pt x="167" y="57"/>
                  </a:cubicBezTo>
                  <a:cubicBezTo>
                    <a:pt x="171" y="57"/>
                    <a:pt x="174" y="59"/>
                    <a:pt x="175" y="63"/>
                  </a:cubicBezTo>
                  <a:cubicBezTo>
                    <a:pt x="175" y="65"/>
                    <a:pt x="175" y="67"/>
                    <a:pt x="174" y="6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cxnSp>
        <p:nvCxnSpPr>
          <p:cNvPr id="28" name="Straight Arrow Connector 27"/>
          <p:cNvCxnSpPr/>
          <p:nvPr/>
        </p:nvCxnSpPr>
        <p:spPr>
          <a:xfrm flipV="1">
            <a:off x="1946127" y="622910"/>
            <a:ext cx="12907" cy="4477212"/>
          </a:xfrm>
          <a:prstGeom prst="straightConnector1">
            <a:avLst/>
          </a:prstGeom>
          <a:ln w="76200">
            <a:solidFill>
              <a:srgbClr val="53D3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1548350" y="4730041"/>
            <a:ext cx="6082421" cy="10970"/>
          </a:xfrm>
          <a:prstGeom prst="straightConnector1">
            <a:avLst/>
          </a:prstGeom>
          <a:ln w="76200">
            <a:solidFill>
              <a:srgbClr val="53D3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4" descr="esultado de imagen para bc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14765" b="15878"/>
          <a:stretch/>
        </p:blipFill>
        <p:spPr bwMode="auto">
          <a:xfrm>
            <a:off x="6491440" y="3403780"/>
            <a:ext cx="991082" cy="438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10" descr="esultado de imagen para salesforce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10466" b="11507"/>
          <a:stretch/>
        </p:blipFill>
        <p:spPr bwMode="auto">
          <a:xfrm>
            <a:off x="2241274" y="761952"/>
            <a:ext cx="1213984" cy="947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12" descr="esultado de imagen para rich relevance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9710" t="21800" r="9626" b="19268"/>
          <a:stretch/>
        </p:blipFill>
        <p:spPr bwMode="auto">
          <a:xfrm>
            <a:off x="2219957" y="1821086"/>
            <a:ext cx="2359086" cy="354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12">
            <a:extLst>
              <a:ext uri="{FF2B5EF4-FFF2-40B4-BE49-F238E27FC236}">
                <a16:creationId xmlns:a16="http://schemas.microsoft.com/office/drawing/2014/main" xmlns="" id="{BDB1E9A8-94F3-E74B-B6D8-23F6DF078BD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056006" y="1148538"/>
            <a:ext cx="2679675" cy="639066"/>
          </a:xfrm>
          <a:prstGeom prst="rect">
            <a:avLst/>
          </a:prstGeom>
          <a:effectLst/>
        </p:spPr>
      </p:pic>
      <p:pic>
        <p:nvPicPr>
          <p:cNvPr id="37" name="Picture 16" descr="esultado de imagen para mckinsey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33192" b="33875"/>
          <a:stretch/>
        </p:blipFill>
        <p:spPr bwMode="auto">
          <a:xfrm>
            <a:off x="4696916" y="3077864"/>
            <a:ext cx="1680445" cy="553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ile:Deloitte.svg - Wikimedia Commons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022133" y="3973246"/>
            <a:ext cx="1929697" cy="420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CuadroTexto 8">
            <a:extLst>
              <a:ext uri="{FF2B5EF4-FFF2-40B4-BE49-F238E27FC236}">
                <a16:creationId xmlns:a16="http://schemas.microsoft.com/office/drawing/2014/main" xmlns="" id="{40535A35-63AE-4F47-91BC-E47F0FAC43FF}"/>
              </a:ext>
            </a:extLst>
          </p:cNvPr>
          <p:cNvSpPr txBox="1"/>
          <p:nvPr/>
        </p:nvSpPr>
        <p:spPr>
          <a:xfrm>
            <a:off x="1850712" y="5091004"/>
            <a:ext cx="59287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Montserrat" charset="0"/>
                <a:ea typeface="Montserrat" charset="0"/>
                <a:cs typeface="Montserrat" charset="0"/>
              </a:rPr>
              <a:t>Specialization in</a:t>
            </a:r>
          </a:p>
          <a:p>
            <a:pPr algn="ctr"/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Montserrat" charset="0"/>
                <a:ea typeface="Montserrat" charset="0"/>
                <a:cs typeface="Montserrat" charset="0"/>
              </a:rPr>
              <a:t>B2B sales in emerging markets</a:t>
            </a:r>
          </a:p>
        </p:txBody>
      </p:sp>
      <p:sp>
        <p:nvSpPr>
          <p:cNvPr id="41" name="CuadroTexto 2">
            <a:extLst>
              <a:ext uri="{FF2B5EF4-FFF2-40B4-BE49-F238E27FC236}">
                <a16:creationId xmlns:a16="http://schemas.microsoft.com/office/drawing/2014/main" xmlns="" id="{E5F3C3CA-B1A7-4FC7-9B21-2B75715CD90D}"/>
              </a:ext>
            </a:extLst>
          </p:cNvPr>
          <p:cNvSpPr txBox="1"/>
          <p:nvPr/>
        </p:nvSpPr>
        <p:spPr>
          <a:xfrm rot="16200000">
            <a:off x="-1080860" y="2212069"/>
            <a:ext cx="44274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Montserrat" charset="0"/>
                <a:ea typeface="Montserrat" charset="0"/>
                <a:cs typeface="Montserrat" charset="0"/>
              </a:rPr>
              <a:t>Automated</a:t>
            </a:r>
            <a:endParaRPr lang="en-US" sz="2400" dirty="0">
              <a:solidFill>
                <a:schemeClr val="accent1">
                  <a:lumMod val="75000"/>
                </a:schemeClr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algn="ctr"/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Montserrat" charset="0"/>
                <a:ea typeface="Montserrat" charset="0"/>
                <a:cs typeface="Montserrat" charset="0"/>
              </a:rPr>
              <a:t>machine learning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9" cstate="print">
            <a:alphaModFix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405177" y="3639427"/>
            <a:ext cx="1469016" cy="979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8203112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2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2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53" grpId="0" animBg="1"/>
      <p:bldP spid="40" grpId="0"/>
      <p:bldP spid="41" grpId="0"/>
    </p:bldLst>
  </p:timing>
  <p:extLst>
    <p:ext uri="{6950BFC3-D8DA-4A85-94F7-54DA5524770B}">
      <p188:commentRel xmlns:p188="http://schemas.microsoft.com/office/powerpoint/2018/8/main" xmlns="" r:id="rId10"/>
    </p:ext>
  </p:extLs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/>
          <p:cNvPicPr>
            <a:picLocks noGrp="1" noChangeAspect="1"/>
          </p:cNvPicPr>
          <p:nvPr>
            <p:ph type="pic" sz="quarter" idx="2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10306" r="5631" b="4675"/>
          <a:stretch/>
        </p:blipFill>
        <p:spPr>
          <a:xfrm>
            <a:off x="6309643" y="718185"/>
            <a:ext cx="2243137" cy="2020888"/>
          </a:xfrm>
        </p:spPr>
      </p:pic>
      <p:pic>
        <p:nvPicPr>
          <p:cNvPr id="9" name="Picture Placeholder 8"/>
          <p:cNvPicPr>
            <a:picLocks noGrp="1" noChangeAspect="1"/>
          </p:cNvPicPr>
          <p:nvPr>
            <p:ph type="pic" sz="quarter" idx="20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4954" b="4954"/>
          <a:stretch>
            <a:fillRect/>
          </a:stretch>
        </p:blipFill>
        <p:spPr>
          <a:xfrm>
            <a:off x="3847465" y="718185"/>
            <a:ext cx="2243138" cy="2020888"/>
          </a:xfrm>
        </p:spPr>
      </p:pic>
      <p:pic>
        <p:nvPicPr>
          <p:cNvPr id="7" name="Picture Placeholder 6"/>
          <p:cNvPicPr>
            <a:picLocks noGrp="1" noChangeAspect="1"/>
          </p:cNvPicPr>
          <p:nvPr>
            <p:ph type="pic" sz="quarter" idx="19"/>
          </p:nvPr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5014" b="19390"/>
          <a:stretch/>
        </p:blipFill>
        <p:spPr>
          <a:xfrm>
            <a:off x="1361441" y="728129"/>
            <a:ext cx="2229954" cy="2007573"/>
          </a:xfr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2E466A63-D56F-4B87-AE15-EA94A89441F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71026" y="211956"/>
            <a:ext cx="10131425" cy="424732"/>
          </a:xfrm>
        </p:spPr>
        <p:txBody>
          <a:bodyPr/>
          <a:lstStyle/>
          <a:p>
            <a:pPr algn="r"/>
            <a:r>
              <a:rPr lang="en-US" sz="2400" b="1" dirty="0"/>
              <a:t>Team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xmlns="" id="{982BF613-6756-4C96-975C-F3A233061E10}"/>
              </a:ext>
            </a:extLst>
          </p:cNvPr>
          <p:cNvGrpSpPr/>
          <p:nvPr/>
        </p:nvGrpSpPr>
        <p:grpSpPr>
          <a:xfrm>
            <a:off x="1285408" y="2903182"/>
            <a:ext cx="2305987" cy="2624936"/>
            <a:chOff x="1042266" y="4059814"/>
            <a:chExt cx="2498842" cy="2624936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xmlns="" id="{CD20C098-3DF9-4D06-A1E5-247CCBA0286F}"/>
                </a:ext>
              </a:extLst>
            </p:cNvPr>
            <p:cNvSpPr txBox="1"/>
            <p:nvPr/>
          </p:nvSpPr>
          <p:spPr>
            <a:xfrm>
              <a:off x="1083276" y="4617517"/>
              <a:ext cx="2457832" cy="20672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360"/>
                </a:lnSpc>
              </a:pPr>
              <a:r>
                <a:rPr lang="en-US" sz="1200" dirty="0">
                  <a:solidFill>
                    <a:prstClr val="white"/>
                  </a:solidFill>
                  <a:latin typeface="Montserrat" charset="0"/>
                  <a:ea typeface="Montserrat" charset="0"/>
                  <a:cs typeface="Montserrat" charset="0"/>
                </a:rPr>
                <a:t>Commercial and marketing FMCG expert.</a:t>
              </a:r>
            </a:p>
            <a:p>
              <a:pPr>
                <a:lnSpc>
                  <a:spcPts val="1360"/>
                </a:lnSpc>
              </a:pPr>
              <a:endParaRPr lang="en-US" sz="1200" dirty="0">
                <a:solidFill>
                  <a:prstClr val="white"/>
                </a:solidFill>
                <a:latin typeface="Montserrat" charset="0"/>
                <a:ea typeface="Montserrat" charset="0"/>
                <a:cs typeface="Montserrat" charset="0"/>
              </a:endParaRPr>
            </a:p>
            <a:p>
              <a:pPr>
                <a:lnSpc>
                  <a:spcPts val="1360"/>
                </a:lnSpc>
              </a:pPr>
              <a:r>
                <a:rPr lang="en-US" sz="1200" dirty="0">
                  <a:solidFill>
                    <a:prstClr val="white"/>
                  </a:solidFill>
                  <a:latin typeface="Montserrat" charset="0"/>
                  <a:ea typeface="Montserrat" charset="0"/>
                  <a:cs typeface="Montserrat" charset="0"/>
                </a:rPr>
                <a:t>1st place in the Global Coca Cola Awards 2015, in the service models optimization category.</a:t>
              </a:r>
            </a:p>
            <a:p>
              <a:pPr>
                <a:lnSpc>
                  <a:spcPts val="1360"/>
                </a:lnSpc>
              </a:pPr>
              <a:endParaRPr lang="en-US" sz="1200" dirty="0">
                <a:solidFill>
                  <a:prstClr val="white"/>
                </a:solidFill>
                <a:latin typeface="Montserrat" charset="0"/>
                <a:ea typeface="Montserrat" charset="0"/>
                <a:cs typeface="Montserrat" charset="0"/>
              </a:endParaRPr>
            </a:p>
            <a:p>
              <a:pPr>
                <a:lnSpc>
                  <a:spcPts val="1360"/>
                </a:lnSpc>
              </a:pPr>
              <a:r>
                <a:rPr lang="en-US" sz="1200" dirty="0">
                  <a:solidFill>
                    <a:prstClr val="white"/>
                  </a:solidFill>
                  <a:latin typeface="Montserrat" charset="0"/>
                  <a:ea typeface="Montserrat" charset="0"/>
                  <a:cs typeface="Montserrat" charset="0"/>
                </a:rPr>
                <a:t>Developed several algorithms for FMCG companies.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xmlns="" id="{A5CEDC87-A425-42E6-98BA-CD5D8B35DCFA}"/>
                </a:ext>
              </a:extLst>
            </p:cNvPr>
            <p:cNvSpPr txBox="1"/>
            <p:nvPr/>
          </p:nvSpPr>
          <p:spPr>
            <a:xfrm>
              <a:off x="1042266" y="4059814"/>
              <a:ext cx="2243628" cy="3645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600" b="1" dirty="0">
                  <a:solidFill>
                    <a:schemeClr val="bg1"/>
                  </a:solidFill>
                  <a:latin typeface="+mj-lt"/>
                </a:rPr>
                <a:t>Alexis Platonoff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xmlns="" id="{5E159340-D7C8-4AF4-82B2-683B5E57924F}"/>
              </a:ext>
            </a:extLst>
          </p:cNvPr>
          <p:cNvGrpSpPr/>
          <p:nvPr/>
        </p:nvGrpSpPr>
        <p:grpSpPr>
          <a:xfrm>
            <a:off x="3829255" y="2903182"/>
            <a:ext cx="2261349" cy="2867882"/>
            <a:chOff x="3697040" y="4059814"/>
            <a:chExt cx="2272078" cy="2867882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xmlns="" id="{72991DF5-E2C0-43B6-AD93-90E7A8299B14}"/>
                </a:ext>
              </a:extLst>
            </p:cNvPr>
            <p:cNvSpPr txBox="1"/>
            <p:nvPr/>
          </p:nvSpPr>
          <p:spPr>
            <a:xfrm>
              <a:off x="3697040" y="4619372"/>
              <a:ext cx="2243628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prstClr val="white"/>
                  </a:solidFill>
                  <a:latin typeface="Montserrat" charset="0"/>
                  <a:ea typeface="Montserrat" charset="0"/>
                  <a:cs typeface="Montserrat" charset="0"/>
                </a:rPr>
                <a:t>10 years working in Data Engineering, Big Data and Cloud Computing. </a:t>
              </a:r>
            </a:p>
            <a:p>
              <a:endParaRPr lang="en-US" sz="1200" dirty="0">
                <a:solidFill>
                  <a:prstClr val="white"/>
                </a:solidFill>
                <a:latin typeface="Montserrat" charset="0"/>
                <a:ea typeface="Montserrat" charset="0"/>
                <a:cs typeface="Montserrat" charset="0"/>
              </a:endParaRPr>
            </a:p>
            <a:p>
              <a:r>
                <a:rPr lang="en-US" sz="1200" dirty="0">
                  <a:solidFill>
                    <a:prstClr val="white"/>
                  </a:solidFill>
                  <a:latin typeface="Montserrat" charset="0"/>
                  <a:ea typeface="Montserrat" charset="0"/>
                  <a:cs typeface="Montserrat" charset="0"/>
                </a:rPr>
                <a:t>Experience developing data infrastructure for Fortune 200 companies in the US, Europe and India. </a:t>
              </a:r>
            </a:p>
            <a:p>
              <a:endParaRPr lang="en-US" sz="1200" dirty="0">
                <a:solidFill>
                  <a:prstClr val="white"/>
                </a:solidFill>
                <a:latin typeface="Montserrat" charset="0"/>
                <a:ea typeface="Montserrat" charset="0"/>
                <a:cs typeface="Montserrat" charset="0"/>
              </a:endParaRPr>
            </a:p>
            <a:p>
              <a:r>
                <a:rPr lang="en-US" sz="1200" dirty="0">
                  <a:solidFill>
                    <a:prstClr val="white"/>
                  </a:solidFill>
                  <a:latin typeface="Montserrat" charset="0"/>
                  <a:ea typeface="Montserrat" charset="0"/>
                  <a:cs typeface="Montserrat" charset="0"/>
                </a:rPr>
                <a:t>Certified developer in: IBM Watson, Amazon Redshift and Spark.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xmlns="" id="{28B51CF8-2775-4533-8FAF-7353D94BC9AD}"/>
                </a:ext>
              </a:extLst>
            </p:cNvPr>
            <p:cNvSpPr txBox="1"/>
            <p:nvPr/>
          </p:nvSpPr>
          <p:spPr>
            <a:xfrm>
              <a:off x="3725490" y="4059814"/>
              <a:ext cx="2243628" cy="3645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600" b="1" dirty="0">
                  <a:solidFill>
                    <a:schemeClr val="bg1"/>
                  </a:solidFill>
                  <a:latin typeface="+mj-lt"/>
                </a:rPr>
                <a:t>Anjan Paul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xmlns="" id="{353E72A2-042E-4472-AA82-841856DDDB99}"/>
              </a:ext>
            </a:extLst>
          </p:cNvPr>
          <p:cNvGrpSpPr/>
          <p:nvPr/>
        </p:nvGrpSpPr>
        <p:grpSpPr>
          <a:xfrm>
            <a:off x="6303893" y="2903182"/>
            <a:ext cx="2294699" cy="2876141"/>
            <a:chOff x="6171813" y="4059814"/>
            <a:chExt cx="2294699" cy="2876141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xmlns="" id="{D0256993-706C-4F76-849F-55A5CE6E0600}"/>
                </a:ext>
              </a:extLst>
            </p:cNvPr>
            <p:cNvSpPr txBox="1"/>
            <p:nvPr/>
          </p:nvSpPr>
          <p:spPr>
            <a:xfrm>
              <a:off x="6222884" y="4627631"/>
              <a:ext cx="2243628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prstClr val="white"/>
                  </a:solidFill>
                  <a:latin typeface="Montserrat" charset="0"/>
                  <a:ea typeface="Montserrat" charset="0"/>
                  <a:cs typeface="Montserrat" charset="0"/>
                </a:rPr>
                <a:t>Machine Learning PhD at MIT. </a:t>
              </a:r>
            </a:p>
            <a:p>
              <a:endParaRPr lang="en-US" sz="1200" dirty="0">
                <a:solidFill>
                  <a:prstClr val="white"/>
                </a:solidFill>
                <a:latin typeface="Montserrat" charset="0"/>
                <a:ea typeface="Montserrat" charset="0"/>
                <a:cs typeface="Montserrat" charset="0"/>
              </a:endParaRPr>
            </a:p>
            <a:p>
              <a:r>
                <a:rPr lang="en-US" sz="1200" dirty="0">
                  <a:solidFill>
                    <a:prstClr val="white"/>
                  </a:solidFill>
                  <a:latin typeface="Montserrat" charset="0"/>
                  <a:ea typeface="Montserrat" charset="0"/>
                  <a:cs typeface="Montserrat" charset="0"/>
                </a:rPr>
                <a:t>7 years experience, over 50 publications in applied machine learning.</a:t>
              </a:r>
            </a:p>
            <a:p>
              <a:pPr marL="171450" indent="-171450">
                <a:buFontTx/>
                <a:buChar char="-"/>
              </a:pPr>
              <a:endParaRPr lang="en-US" sz="1200" dirty="0">
                <a:solidFill>
                  <a:prstClr val="white"/>
                </a:solidFill>
                <a:latin typeface="Montserrat" charset="0"/>
                <a:ea typeface="Montserrat" charset="0"/>
                <a:cs typeface="Montserrat" charset="0"/>
              </a:endParaRPr>
            </a:p>
            <a:p>
              <a:r>
                <a:rPr lang="en-US" sz="1200" dirty="0">
                  <a:solidFill>
                    <a:prstClr val="white"/>
                  </a:solidFill>
                  <a:latin typeface="Montserrat" charset="0"/>
                  <a:ea typeface="Montserrat" charset="0"/>
                  <a:cs typeface="Montserrat" charset="0"/>
                </a:rPr>
                <a:t>Machine learning researcher @ Microsoft Research and CERN.</a:t>
              </a:r>
            </a:p>
            <a:p>
              <a:pPr marL="171450" indent="-171450">
                <a:buFontTx/>
                <a:buChar char="-"/>
              </a:pPr>
              <a:endParaRPr lang="en-US" sz="1200" dirty="0">
                <a:solidFill>
                  <a:prstClr val="white"/>
                </a:solidFill>
                <a:latin typeface="Montserrat" charset="0"/>
                <a:ea typeface="Montserrat" charset="0"/>
                <a:cs typeface="Montserrat" charset="0"/>
              </a:endParaRPr>
            </a:p>
            <a:p>
              <a:pPr marL="171450" indent="-171450">
                <a:buFontTx/>
                <a:buChar char="-"/>
              </a:pPr>
              <a:endParaRPr lang="en-US" sz="1200" dirty="0">
                <a:solidFill>
                  <a:prstClr val="white"/>
                </a:solidFill>
                <a:latin typeface="Montserrat" charset="0"/>
                <a:ea typeface="Montserrat" charset="0"/>
                <a:cs typeface="Montserrat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xmlns="" id="{56105F1A-D347-4EB4-B366-C3EF928259CB}"/>
                </a:ext>
              </a:extLst>
            </p:cNvPr>
            <p:cNvSpPr txBox="1"/>
            <p:nvPr/>
          </p:nvSpPr>
          <p:spPr>
            <a:xfrm>
              <a:off x="6171813" y="4059814"/>
              <a:ext cx="2243628" cy="3645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600" b="1" dirty="0">
                  <a:solidFill>
                    <a:schemeClr val="bg1"/>
                  </a:solidFill>
                  <a:latin typeface="+mj-lt"/>
                </a:rPr>
                <a:t>Felipe Oviedo</a:t>
              </a: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xmlns="" id="{4BA90AB0-0C53-46AC-8476-A5E1F4889C9E}"/>
              </a:ext>
            </a:extLst>
          </p:cNvPr>
          <p:cNvGrpSpPr/>
          <p:nvPr/>
        </p:nvGrpSpPr>
        <p:grpSpPr>
          <a:xfrm>
            <a:off x="8651281" y="2903182"/>
            <a:ext cx="2666959" cy="4150384"/>
            <a:chOff x="8606176" y="4059814"/>
            <a:chExt cx="2364195" cy="4150384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xmlns="" id="{CABA5C0F-C922-4A04-B3F0-1F87A9D25DA6}"/>
                </a:ext>
              </a:extLst>
            </p:cNvPr>
            <p:cNvSpPr txBox="1"/>
            <p:nvPr/>
          </p:nvSpPr>
          <p:spPr>
            <a:xfrm>
              <a:off x="8606176" y="4609212"/>
              <a:ext cx="2364195" cy="36009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prstClr val="white"/>
                  </a:solidFill>
                  <a:latin typeface="Montserrat" charset="0"/>
                  <a:ea typeface="Montserrat" charset="0"/>
                  <a:cs typeface="Montserrat" charset="0"/>
                </a:rPr>
                <a:t>Arca Continental (3rd largest Coca-Cola Bottler worldwide)</a:t>
              </a:r>
            </a:p>
            <a:p>
              <a:r>
                <a:rPr lang="en-US" sz="1200" dirty="0">
                  <a:solidFill>
                    <a:prstClr val="white"/>
                  </a:solidFill>
                  <a:latin typeface="Montserrat" charset="0"/>
                  <a:ea typeface="Montserrat" charset="0"/>
                  <a:cs typeface="Montserrat" charset="0"/>
                </a:rPr>
                <a:t>CEO – South America Division</a:t>
              </a:r>
            </a:p>
            <a:p>
              <a:r>
                <a:rPr lang="en-US" sz="1200" dirty="0">
                  <a:solidFill>
                    <a:prstClr val="white"/>
                  </a:solidFill>
                  <a:latin typeface="Montserrat" charset="0"/>
                  <a:ea typeface="Montserrat" charset="0"/>
                  <a:cs typeface="Montserrat" charset="0"/>
                </a:rPr>
                <a:t>CEO – USA and </a:t>
              </a:r>
              <a:r>
                <a:rPr lang="en-US" sz="1200" dirty="0" err="1">
                  <a:solidFill>
                    <a:prstClr val="white"/>
                  </a:solidFill>
                  <a:latin typeface="Montserrat" charset="0"/>
                  <a:ea typeface="Montserrat" charset="0"/>
                  <a:cs typeface="Montserrat" charset="0"/>
                </a:rPr>
                <a:t>Latam</a:t>
              </a:r>
              <a:r>
                <a:rPr lang="en-US" sz="1200" dirty="0">
                  <a:solidFill>
                    <a:prstClr val="white"/>
                  </a:solidFill>
                  <a:latin typeface="Montserrat" charset="0"/>
                  <a:ea typeface="Montserrat" charset="0"/>
                  <a:cs typeface="Montserrat" charset="0"/>
                </a:rPr>
                <a:t>  Food &amp; Snacks Division</a:t>
              </a:r>
            </a:p>
            <a:p>
              <a:endParaRPr lang="en-US" sz="1200" dirty="0">
                <a:solidFill>
                  <a:prstClr val="white"/>
                </a:solidFill>
                <a:latin typeface="Montserrat" charset="0"/>
                <a:ea typeface="Montserrat" charset="0"/>
                <a:cs typeface="Montserrat" charset="0"/>
              </a:endParaRPr>
            </a:p>
            <a:p>
              <a:r>
                <a:rPr lang="en-US" sz="1200" dirty="0">
                  <a:solidFill>
                    <a:prstClr val="white"/>
                  </a:solidFill>
                  <a:latin typeface="Montserrat" charset="0"/>
                  <a:ea typeface="Montserrat" charset="0"/>
                  <a:cs typeface="Montserrat" charset="0"/>
                </a:rPr>
                <a:t>The Coca-Cola Company</a:t>
              </a:r>
            </a:p>
            <a:p>
              <a:r>
                <a:rPr lang="en-US" sz="1200" dirty="0">
                  <a:solidFill>
                    <a:prstClr val="white"/>
                  </a:solidFill>
                  <a:latin typeface="Montserrat" charset="0"/>
                  <a:ea typeface="Montserrat" charset="0"/>
                  <a:cs typeface="Montserrat" charset="0"/>
                </a:rPr>
                <a:t>President and GM,  Philippines</a:t>
              </a:r>
            </a:p>
            <a:p>
              <a:r>
                <a:rPr lang="en-US" sz="1200" dirty="0">
                  <a:solidFill>
                    <a:prstClr val="white"/>
                  </a:solidFill>
                  <a:latin typeface="Montserrat" charset="0"/>
                  <a:ea typeface="Montserrat" charset="0"/>
                  <a:cs typeface="Montserrat" charset="0"/>
                </a:rPr>
                <a:t>GM Mexico, Colombia</a:t>
              </a:r>
            </a:p>
            <a:p>
              <a:endParaRPr lang="en-US" sz="1200" dirty="0">
                <a:solidFill>
                  <a:prstClr val="white"/>
                </a:solidFill>
                <a:latin typeface="Montserrat" charset="0"/>
                <a:ea typeface="Montserrat" charset="0"/>
                <a:cs typeface="Montserrat" charset="0"/>
              </a:endParaRPr>
            </a:p>
            <a:p>
              <a:r>
                <a:rPr lang="en-US" sz="1200" dirty="0">
                  <a:solidFill>
                    <a:prstClr val="white"/>
                  </a:solidFill>
                  <a:latin typeface="Montserrat" charset="0"/>
                  <a:ea typeface="Montserrat" charset="0"/>
                  <a:cs typeface="Montserrat" charset="0"/>
                </a:rPr>
                <a:t>CEO &amp; Founder </a:t>
              </a:r>
              <a:r>
                <a:rPr lang="en-US" sz="1200" dirty="0" err="1">
                  <a:solidFill>
                    <a:prstClr val="white"/>
                  </a:solidFill>
                  <a:latin typeface="Montserrat" charset="0"/>
                  <a:ea typeface="Montserrat" charset="0"/>
                  <a:cs typeface="Montserrat" charset="0"/>
                </a:rPr>
                <a:t>SrtatVizor</a:t>
              </a:r>
              <a:r>
                <a:rPr lang="en-US" sz="1200" dirty="0">
                  <a:solidFill>
                    <a:prstClr val="white"/>
                  </a:solidFill>
                  <a:latin typeface="Montserrat" charset="0"/>
                  <a:ea typeface="Montserrat" charset="0"/>
                  <a:cs typeface="Montserrat" charset="0"/>
                </a:rPr>
                <a:t> LLC</a:t>
              </a:r>
            </a:p>
            <a:p>
              <a:r>
                <a:rPr lang="en-US" sz="1200" dirty="0">
                  <a:solidFill>
                    <a:prstClr val="white"/>
                  </a:solidFill>
                  <a:latin typeface="Montserrat" charset="0"/>
                  <a:ea typeface="Montserrat" charset="0"/>
                  <a:cs typeface="Montserrat" charset="0"/>
                </a:rPr>
                <a:t>Diaz Food (USA), Board of Directors</a:t>
              </a:r>
            </a:p>
            <a:p>
              <a:r>
                <a:rPr lang="en-US" sz="1200" dirty="0">
                  <a:solidFill>
                    <a:prstClr val="white"/>
                  </a:solidFill>
                  <a:latin typeface="Montserrat" charset="0"/>
                  <a:ea typeface="Montserrat" charset="0"/>
                  <a:cs typeface="Montserrat" charset="0"/>
                </a:rPr>
                <a:t>Source To Bottle (USA), Advisor &amp; Investor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xmlns="" id="{1FE951F1-9FCF-49D5-B53C-FAA152D8B90E}"/>
                </a:ext>
              </a:extLst>
            </p:cNvPr>
            <p:cNvSpPr txBox="1"/>
            <p:nvPr/>
          </p:nvSpPr>
          <p:spPr>
            <a:xfrm>
              <a:off x="8669479" y="4059814"/>
              <a:ext cx="2243628" cy="3645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600" b="1" dirty="0">
                  <a:solidFill>
                    <a:schemeClr val="bg1"/>
                  </a:solidFill>
                  <a:latin typeface="+mj-lt"/>
                </a:rPr>
                <a:t>Guillermo Aponte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6D799557-0C5D-4650-8D1C-0EF502833344}"/>
              </a:ext>
            </a:extLst>
          </p:cNvPr>
          <p:cNvGrpSpPr/>
          <p:nvPr/>
        </p:nvGrpSpPr>
        <p:grpSpPr>
          <a:xfrm>
            <a:off x="1996310" y="2007105"/>
            <a:ext cx="1658949" cy="1200838"/>
            <a:chOff x="1874390" y="3018877"/>
            <a:chExt cx="1658949" cy="1200838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xmlns="" id="{B8FFCADB-A049-4E62-AF74-0CA6EC0F9E77}"/>
                </a:ext>
              </a:extLst>
            </p:cNvPr>
            <p:cNvGrpSpPr/>
            <p:nvPr/>
          </p:nvGrpSpPr>
          <p:grpSpPr>
            <a:xfrm>
              <a:off x="1883431" y="3018877"/>
              <a:ext cx="1551966" cy="1200838"/>
              <a:chOff x="1606317" y="2889296"/>
              <a:chExt cx="1822730" cy="1410342"/>
            </a:xfrm>
          </p:grpSpPr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xmlns="" id="{558D6272-C0DE-45DD-BF2F-DEB1871ACD43}"/>
                  </a:ext>
                </a:extLst>
              </p:cNvPr>
              <p:cNvSpPr/>
              <p:nvPr/>
            </p:nvSpPr>
            <p:spPr>
              <a:xfrm rot="2933596">
                <a:off x="1868696" y="2739287"/>
                <a:ext cx="1297972" cy="1822730"/>
              </a:xfrm>
              <a:custGeom>
                <a:avLst/>
                <a:gdLst>
                  <a:gd name="connsiteX0" fmla="*/ 339729 w 1297972"/>
                  <a:gd name="connsiteY0" fmla="*/ 477157 h 1822730"/>
                  <a:gd name="connsiteX1" fmla="*/ 1045337 w 1297972"/>
                  <a:gd name="connsiteY1" fmla="*/ 2641 h 1822730"/>
                  <a:gd name="connsiteX2" fmla="*/ 1055608 w 1297972"/>
                  <a:gd name="connsiteY2" fmla="*/ 0 h 1822730"/>
                  <a:gd name="connsiteX3" fmla="*/ 1246886 w 1297972"/>
                  <a:gd name="connsiteY3" fmla="*/ 166902 h 1822730"/>
                  <a:gd name="connsiteX4" fmla="*/ 1261207 w 1297972"/>
                  <a:gd name="connsiteY4" fmla="*/ 377324 h 1822730"/>
                  <a:gd name="connsiteX5" fmla="*/ 0 w 1297972"/>
                  <a:gd name="connsiteY5" fmla="*/ 1822730 h 1822730"/>
                  <a:gd name="connsiteX6" fmla="*/ 0 w 1297972"/>
                  <a:gd name="connsiteY6" fmla="*/ 1423503 h 1822730"/>
                  <a:gd name="connsiteX7" fmla="*/ 339729 w 1297972"/>
                  <a:gd name="connsiteY7" fmla="*/ 477157 h 18227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97972" h="1822730">
                    <a:moveTo>
                      <a:pt x="339729" y="477157"/>
                    </a:moveTo>
                    <a:cubicBezTo>
                      <a:pt x="521646" y="256725"/>
                      <a:pt x="765822" y="89579"/>
                      <a:pt x="1045337" y="2641"/>
                    </a:cubicBezTo>
                    <a:lnTo>
                      <a:pt x="1055608" y="0"/>
                    </a:lnTo>
                    <a:lnTo>
                      <a:pt x="1246886" y="166902"/>
                    </a:lnTo>
                    <a:cubicBezTo>
                      <a:pt x="1308947" y="221054"/>
                      <a:pt x="1315359" y="315264"/>
                      <a:pt x="1261207" y="377324"/>
                    </a:cubicBezTo>
                    <a:lnTo>
                      <a:pt x="0" y="1822730"/>
                    </a:lnTo>
                    <a:lnTo>
                      <a:pt x="0" y="1423503"/>
                    </a:lnTo>
                    <a:cubicBezTo>
                      <a:pt x="0" y="1064026"/>
                      <a:pt x="127493" y="734327"/>
                      <a:pt x="339729" y="477157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189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xmlns="" id="{DEFE6D75-DE9A-4632-81E2-8FDA72833D01}"/>
                  </a:ext>
                </a:extLst>
              </p:cNvPr>
              <p:cNvSpPr/>
              <p:nvPr/>
            </p:nvSpPr>
            <p:spPr>
              <a:xfrm rot="1972452">
                <a:off x="2038531" y="2889296"/>
                <a:ext cx="1362585" cy="1349389"/>
              </a:xfrm>
              <a:custGeom>
                <a:avLst/>
                <a:gdLst>
                  <a:gd name="connsiteX0" fmla="*/ 629873 w 1362585"/>
                  <a:gd name="connsiteY0" fmla="*/ 215284 h 1349389"/>
                  <a:gd name="connsiteX1" fmla="*/ 1005479 w 1362585"/>
                  <a:gd name="connsiteY1" fmla="*/ 34720 h 1349389"/>
                  <a:gd name="connsiteX2" fmla="*/ 1140508 w 1362585"/>
                  <a:gd name="connsiteY2" fmla="*/ 0 h 1349389"/>
                  <a:gd name="connsiteX3" fmla="*/ 1338686 w 1362585"/>
                  <a:gd name="connsiteY3" fmla="*/ 306639 h 1349389"/>
                  <a:gd name="connsiteX4" fmla="*/ 1294383 w 1362585"/>
                  <a:gd name="connsiteY4" fmla="*/ 512842 h 1349389"/>
                  <a:gd name="connsiteX5" fmla="*/ 0 w 1362585"/>
                  <a:gd name="connsiteY5" fmla="*/ 1349389 h 1349389"/>
                  <a:gd name="connsiteX6" fmla="*/ 4589 w 1362585"/>
                  <a:gd name="connsiteY6" fmla="*/ 1258513 h 1349389"/>
                  <a:gd name="connsiteX7" fmla="*/ 629873 w 1362585"/>
                  <a:gd name="connsiteY7" fmla="*/ 215284 h 13493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362585" h="1349389">
                    <a:moveTo>
                      <a:pt x="629873" y="215284"/>
                    </a:moveTo>
                    <a:cubicBezTo>
                      <a:pt x="744389" y="137919"/>
                      <a:pt x="870673" y="76648"/>
                      <a:pt x="1005479" y="34720"/>
                    </a:cubicBezTo>
                    <a:lnTo>
                      <a:pt x="1140508" y="0"/>
                    </a:lnTo>
                    <a:lnTo>
                      <a:pt x="1338686" y="306639"/>
                    </a:lnTo>
                    <a:cubicBezTo>
                      <a:pt x="1383394" y="375814"/>
                      <a:pt x="1363558" y="468135"/>
                      <a:pt x="1294383" y="512842"/>
                    </a:cubicBezTo>
                    <a:lnTo>
                      <a:pt x="0" y="1349389"/>
                    </a:lnTo>
                    <a:lnTo>
                      <a:pt x="4589" y="1258513"/>
                    </a:lnTo>
                    <a:cubicBezTo>
                      <a:pt x="48682" y="824339"/>
                      <a:pt x="286324" y="447382"/>
                      <a:pt x="629873" y="215284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xmlns="" id="{F9F4433C-D13D-4731-95B2-FACD4F763452}"/>
                </a:ext>
              </a:extLst>
            </p:cNvPr>
            <p:cNvSpPr txBox="1"/>
            <p:nvPr/>
          </p:nvSpPr>
          <p:spPr>
            <a:xfrm>
              <a:off x="1874390" y="3430408"/>
              <a:ext cx="1658949" cy="2710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en-US" sz="105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</a:rPr>
                <a:t>CEO / Co-founder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xmlns="" id="{6F8EDBF1-E720-4877-924F-EE4A8DB42916}"/>
              </a:ext>
            </a:extLst>
          </p:cNvPr>
          <p:cNvGrpSpPr/>
          <p:nvPr/>
        </p:nvGrpSpPr>
        <p:grpSpPr>
          <a:xfrm>
            <a:off x="4500666" y="2007105"/>
            <a:ext cx="1671235" cy="1200838"/>
            <a:chOff x="4378746" y="3018877"/>
            <a:chExt cx="1671235" cy="1200838"/>
          </a:xfrm>
        </p:grpSpPr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xmlns="" id="{8FB50406-327B-4ABE-BC37-D09BD89B3988}"/>
                </a:ext>
              </a:extLst>
            </p:cNvPr>
            <p:cNvGrpSpPr/>
            <p:nvPr/>
          </p:nvGrpSpPr>
          <p:grpSpPr>
            <a:xfrm>
              <a:off x="4378746" y="3018877"/>
              <a:ext cx="1551966" cy="1200838"/>
              <a:chOff x="1606317" y="2889296"/>
              <a:chExt cx="1822730" cy="1410342"/>
            </a:xfrm>
          </p:grpSpPr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xmlns="" id="{8C529764-9A2E-47F6-9F3D-C574BB71D095}"/>
                  </a:ext>
                </a:extLst>
              </p:cNvPr>
              <p:cNvSpPr/>
              <p:nvPr/>
            </p:nvSpPr>
            <p:spPr>
              <a:xfrm rot="2933596">
                <a:off x="1868696" y="2739287"/>
                <a:ext cx="1297972" cy="1822730"/>
              </a:xfrm>
              <a:custGeom>
                <a:avLst/>
                <a:gdLst>
                  <a:gd name="connsiteX0" fmla="*/ 339729 w 1297972"/>
                  <a:gd name="connsiteY0" fmla="*/ 477157 h 1822730"/>
                  <a:gd name="connsiteX1" fmla="*/ 1045337 w 1297972"/>
                  <a:gd name="connsiteY1" fmla="*/ 2641 h 1822730"/>
                  <a:gd name="connsiteX2" fmla="*/ 1055608 w 1297972"/>
                  <a:gd name="connsiteY2" fmla="*/ 0 h 1822730"/>
                  <a:gd name="connsiteX3" fmla="*/ 1246886 w 1297972"/>
                  <a:gd name="connsiteY3" fmla="*/ 166902 h 1822730"/>
                  <a:gd name="connsiteX4" fmla="*/ 1261207 w 1297972"/>
                  <a:gd name="connsiteY4" fmla="*/ 377324 h 1822730"/>
                  <a:gd name="connsiteX5" fmla="*/ 0 w 1297972"/>
                  <a:gd name="connsiteY5" fmla="*/ 1822730 h 1822730"/>
                  <a:gd name="connsiteX6" fmla="*/ 0 w 1297972"/>
                  <a:gd name="connsiteY6" fmla="*/ 1423503 h 1822730"/>
                  <a:gd name="connsiteX7" fmla="*/ 339729 w 1297972"/>
                  <a:gd name="connsiteY7" fmla="*/ 477157 h 18227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97972" h="1822730">
                    <a:moveTo>
                      <a:pt x="339729" y="477157"/>
                    </a:moveTo>
                    <a:cubicBezTo>
                      <a:pt x="521646" y="256725"/>
                      <a:pt x="765822" y="89579"/>
                      <a:pt x="1045337" y="2641"/>
                    </a:cubicBezTo>
                    <a:lnTo>
                      <a:pt x="1055608" y="0"/>
                    </a:lnTo>
                    <a:lnTo>
                      <a:pt x="1246886" y="166902"/>
                    </a:lnTo>
                    <a:cubicBezTo>
                      <a:pt x="1308947" y="221054"/>
                      <a:pt x="1315359" y="315264"/>
                      <a:pt x="1261207" y="377324"/>
                    </a:cubicBezTo>
                    <a:lnTo>
                      <a:pt x="0" y="1822730"/>
                    </a:lnTo>
                    <a:lnTo>
                      <a:pt x="0" y="1423503"/>
                    </a:lnTo>
                    <a:cubicBezTo>
                      <a:pt x="0" y="1064026"/>
                      <a:pt x="127493" y="734327"/>
                      <a:pt x="339729" y="477157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189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xmlns="" id="{C3F13477-9D99-49F9-AABE-C7C9AE6F76AF}"/>
                  </a:ext>
                </a:extLst>
              </p:cNvPr>
              <p:cNvSpPr/>
              <p:nvPr/>
            </p:nvSpPr>
            <p:spPr>
              <a:xfrm rot="1972452">
                <a:off x="2038531" y="2889296"/>
                <a:ext cx="1362585" cy="1349389"/>
              </a:xfrm>
              <a:custGeom>
                <a:avLst/>
                <a:gdLst>
                  <a:gd name="connsiteX0" fmla="*/ 629873 w 1362585"/>
                  <a:gd name="connsiteY0" fmla="*/ 215284 h 1349389"/>
                  <a:gd name="connsiteX1" fmla="*/ 1005479 w 1362585"/>
                  <a:gd name="connsiteY1" fmla="*/ 34720 h 1349389"/>
                  <a:gd name="connsiteX2" fmla="*/ 1140508 w 1362585"/>
                  <a:gd name="connsiteY2" fmla="*/ 0 h 1349389"/>
                  <a:gd name="connsiteX3" fmla="*/ 1338686 w 1362585"/>
                  <a:gd name="connsiteY3" fmla="*/ 306639 h 1349389"/>
                  <a:gd name="connsiteX4" fmla="*/ 1294383 w 1362585"/>
                  <a:gd name="connsiteY4" fmla="*/ 512842 h 1349389"/>
                  <a:gd name="connsiteX5" fmla="*/ 0 w 1362585"/>
                  <a:gd name="connsiteY5" fmla="*/ 1349389 h 1349389"/>
                  <a:gd name="connsiteX6" fmla="*/ 4589 w 1362585"/>
                  <a:gd name="connsiteY6" fmla="*/ 1258513 h 1349389"/>
                  <a:gd name="connsiteX7" fmla="*/ 629873 w 1362585"/>
                  <a:gd name="connsiteY7" fmla="*/ 215284 h 13493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362585" h="1349389">
                    <a:moveTo>
                      <a:pt x="629873" y="215284"/>
                    </a:moveTo>
                    <a:cubicBezTo>
                      <a:pt x="744389" y="137919"/>
                      <a:pt x="870673" y="76648"/>
                      <a:pt x="1005479" y="34720"/>
                    </a:cubicBezTo>
                    <a:lnTo>
                      <a:pt x="1140508" y="0"/>
                    </a:lnTo>
                    <a:lnTo>
                      <a:pt x="1338686" y="306639"/>
                    </a:lnTo>
                    <a:cubicBezTo>
                      <a:pt x="1383394" y="375814"/>
                      <a:pt x="1363558" y="468135"/>
                      <a:pt x="1294383" y="512842"/>
                    </a:cubicBezTo>
                    <a:lnTo>
                      <a:pt x="0" y="1349389"/>
                    </a:lnTo>
                    <a:lnTo>
                      <a:pt x="4589" y="1258513"/>
                    </a:lnTo>
                    <a:cubicBezTo>
                      <a:pt x="48682" y="824339"/>
                      <a:pt x="286324" y="447382"/>
                      <a:pt x="629873" y="215284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xmlns="" id="{771498EC-55B2-4B1A-BD48-241F68BEA952}"/>
                </a:ext>
              </a:extLst>
            </p:cNvPr>
            <p:cNvSpPr txBox="1"/>
            <p:nvPr/>
          </p:nvSpPr>
          <p:spPr>
            <a:xfrm>
              <a:off x="4629986" y="3440933"/>
              <a:ext cx="1419995" cy="2710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en-US" sz="105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</a:rPr>
                <a:t>CTO / Co-founder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xmlns="" id="{366F6ED5-A0F2-4188-B823-AB7466508E79}"/>
              </a:ext>
            </a:extLst>
          </p:cNvPr>
          <p:cNvGrpSpPr/>
          <p:nvPr/>
        </p:nvGrpSpPr>
        <p:grpSpPr>
          <a:xfrm>
            <a:off x="6793961" y="2031999"/>
            <a:ext cx="1804631" cy="1175943"/>
            <a:chOff x="6672041" y="3018877"/>
            <a:chExt cx="1804631" cy="1200838"/>
          </a:xfrm>
        </p:grpSpPr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xmlns="" id="{0D9C3299-1D98-472F-A0B3-46D3B6C8556E}"/>
                </a:ext>
              </a:extLst>
            </p:cNvPr>
            <p:cNvGrpSpPr/>
            <p:nvPr/>
          </p:nvGrpSpPr>
          <p:grpSpPr>
            <a:xfrm>
              <a:off x="6875689" y="3018877"/>
              <a:ext cx="1551966" cy="1200838"/>
              <a:chOff x="1606317" y="2889296"/>
              <a:chExt cx="1822730" cy="1410342"/>
            </a:xfrm>
          </p:grpSpPr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xmlns="" id="{49C9A32B-9841-4A6B-A29B-A837F56815A9}"/>
                  </a:ext>
                </a:extLst>
              </p:cNvPr>
              <p:cNvSpPr/>
              <p:nvPr/>
            </p:nvSpPr>
            <p:spPr>
              <a:xfrm rot="2933596">
                <a:off x="1868696" y="2739287"/>
                <a:ext cx="1297972" cy="1822730"/>
              </a:xfrm>
              <a:custGeom>
                <a:avLst/>
                <a:gdLst>
                  <a:gd name="connsiteX0" fmla="*/ 339729 w 1297972"/>
                  <a:gd name="connsiteY0" fmla="*/ 477157 h 1822730"/>
                  <a:gd name="connsiteX1" fmla="*/ 1045337 w 1297972"/>
                  <a:gd name="connsiteY1" fmla="*/ 2641 h 1822730"/>
                  <a:gd name="connsiteX2" fmla="*/ 1055608 w 1297972"/>
                  <a:gd name="connsiteY2" fmla="*/ 0 h 1822730"/>
                  <a:gd name="connsiteX3" fmla="*/ 1246886 w 1297972"/>
                  <a:gd name="connsiteY3" fmla="*/ 166902 h 1822730"/>
                  <a:gd name="connsiteX4" fmla="*/ 1261207 w 1297972"/>
                  <a:gd name="connsiteY4" fmla="*/ 377324 h 1822730"/>
                  <a:gd name="connsiteX5" fmla="*/ 0 w 1297972"/>
                  <a:gd name="connsiteY5" fmla="*/ 1822730 h 1822730"/>
                  <a:gd name="connsiteX6" fmla="*/ 0 w 1297972"/>
                  <a:gd name="connsiteY6" fmla="*/ 1423503 h 1822730"/>
                  <a:gd name="connsiteX7" fmla="*/ 339729 w 1297972"/>
                  <a:gd name="connsiteY7" fmla="*/ 477157 h 18227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97972" h="1822730">
                    <a:moveTo>
                      <a:pt x="339729" y="477157"/>
                    </a:moveTo>
                    <a:cubicBezTo>
                      <a:pt x="521646" y="256725"/>
                      <a:pt x="765822" y="89579"/>
                      <a:pt x="1045337" y="2641"/>
                    </a:cubicBezTo>
                    <a:lnTo>
                      <a:pt x="1055608" y="0"/>
                    </a:lnTo>
                    <a:lnTo>
                      <a:pt x="1246886" y="166902"/>
                    </a:lnTo>
                    <a:cubicBezTo>
                      <a:pt x="1308947" y="221054"/>
                      <a:pt x="1315359" y="315264"/>
                      <a:pt x="1261207" y="377324"/>
                    </a:cubicBezTo>
                    <a:lnTo>
                      <a:pt x="0" y="1822730"/>
                    </a:lnTo>
                    <a:lnTo>
                      <a:pt x="0" y="1423503"/>
                    </a:lnTo>
                    <a:cubicBezTo>
                      <a:pt x="0" y="1064026"/>
                      <a:pt x="127493" y="734327"/>
                      <a:pt x="339729" y="477157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189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xmlns="" id="{E3A9E206-41D7-42BA-B080-8FB6A75DB3BC}"/>
                  </a:ext>
                </a:extLst>
              </p:cNvPr>
              <p:cNvSpPr/>
              <p:nvPr/>
            </p:nvSpPr>
            <p:spPr>
              <a:xfrm rot="1972452">
                <a:off x="2038531" y="2889296"/>
                <a:ext cx="1362585" cy="1349389"/>
              </a:xfrm>
              <a:custGeom>
                <a:avLst/>
                <a:gdLst>
                  <a:gd name="connsiteX0" fmla="*/ 629873 w 1362585"/>
                  <a:gd name="connsiteY0" fmla="*/ 215284 h 1349389"/>
                  <a:gd name="connsiteX1" fmla="*/ 1005479 w 1362585"/>
                  <a:gd name="connsiteY1" fmla="*/ 34720 h 1349389"/>
                  <a:gd name="connsiteX2" fmla="*/ 1140508 w 1362585"/>
                  <a:gd name="connsiteY2" fmla="*/ 0 h 1349389"/>
                  <a:gd name="connsiteX3" fmla="*/ 1338686 w 1362585"/>
                  <a:gd name="connsiteY3" fmla="*/ 306639 h 1349389"/>
                  <a:gd name="connsiteX4" fmla="*/ 1294383 w 1362585"/>
                  <a:gd name="connsiteY4" fmla="*/ 512842 h 1349389"/>
                  <a:gd name="connsiteX5" fmla="*/ 0 w 1362585"/>
                  <a:gd name="connsiteY5" fmla="*/ 1349389 h 1349389"/>
                  <a:gd name="connsiteX6" fmla="*/ 4589 w 1362585"/>
                  <a:gd name="connsiteY6" fmla="*/ 1258513 h 1349389"/>
                  <a:gd name="connsiteX7" fmla="*/ 629873 w 1362585"/>
                  <a:gd name="connsiteY7" fmla="*/ 215284 h 13493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362585" h="1349389">
                    <a:moveTo>
                      <a:pt x="629873" y="215284"/>
                    </a:moveTo>
                    <a:cubicBezTo>
                      <a:pt x="744389" y="137919"/>
                      <a:pt x="870673" y="76648"/>
                      <a:pt x="1005479" y="34720"/>
                    </a:cubicBezTo>
                    <a:lnTo>
                      <a:pt x="1140508" y="0"/>
                    </a:lnTo>
                    <a:lnTo>
                      <a:pt x="1338686" y="306639"/>
                    </a:lnTo>
                    <a:cubicBezTo>
                      <a:pt x="1383394" y="375814"/>
                      <a:pt x="1363558" y="468135"/>
                      <a:pt x="1294383" y="512842"/>
                    </a:cubicBezTo>
                    <a:lnTo>
                      <a:pt x="0" y="1349389"/>
                    </a:lnTo>
                    <a:lnTo>
                      <a:pt x="4589" y="1258513"/>
                    </a:lnTo>
                    <a:cubicBezTo>
                      <a:pt x="48682" y="824339"/>
                      <a:pt x="286324" y="447382"/>
                      <a:pt x="629873" y="215284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xmlns="" id="{2426B11C-5934-4E5A-9E1B-10FF715F07EC}"/>
                </a:ext>
              </a:extLst>
            </p:cNvPr>
            <p:cNvSpPr txBox="1"/>
            <p:nvPr/>
          </p:nvSpPr>
          <p:spPr>
            <a:xfrm>
              <a:off x="6672041" y="3275670"/>
              <a:ext cx="1804631" cy="6727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en-US" sz="105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</a:rPr>
                <a:t>Advisor</a:t>
              </a:r>
            </a:p>
            <a:p>
              <a:pPr algn="r">
                <a:lnSpc>
                  <a:spcPct val="120000"/>
                </a:lnSpc>
              </a:pPr>
              <a:r>
                <a:rPr lang="en-US" sz="105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</a:rPr>
                <a:t>Machine learning</a:t>
              </a:r>
            </a:p>
            <a:p>
              <a:pPr algn="r">
                <a:lnSpc>
                  <a:spcPct val="120000"/>
                </a:lnSpc>
              </a:pPr>
              <a:endParaRPr lang="en-US" sz="1050" i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endParaRPr>
            </a:p>
          </p:txBody>
        </p:sp>
      </p:grp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xmlns="" id="{1F8DD78F-1B14-36D4-2019-632F7F75AA81}"/>
              </a:ext>
            </a:extLst>
          </p:cNvPr>
          <p:cNvSpPr/>
          <p:nvPr/>
        </p:nvSpPr>
        <p:spPr>
          <a:xfrm>
            <a:off x="8700007" y="752079"/>
            <a:ext cx="2126991" cy="200757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2" name="Picture 41" descr="A person in a suit and tie&#10;&#10;Description automatically generated with medium confidence">
            <a:extLst>
              <a:ext uri="{FF2B5EF4-FFF2-40B4-BE49-F238E27FC236}">
                <a16:creationId xmlns:a16="http://schemas.microsoft.com/office/drawing/2014/main" xmlns="" id="{29A1F8A5-D33E-B85B-D830-766179C9471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103002" y="779662"/>
            <a:ext cx="1423115" cy="1986517"/>
          </a:xfrm>
          <a:prstGeom prst="rect">
            <a:avLst/>
          </a:prstGeom>
        </p:spPr>
      </p:pic>
      <p:grpSp>
        <p:nvGrpSpPr>
          <p:cNvPr id="43" name="Group 42">
            <a:extLst>
              <a:ext uri="{FF2B5EF4-FFF2-40B4-BE49-F238E27FC236}">
                <a16:creationId xmlns:a16="http://schemas.microsoft.com/office/drawing/2014/main" xmlns="" id="{F3AF8889-66FA-5464-DE55-ECE3AB79DFA9}"/>
              </a:ext>
            </a:extLst>
          </p:cNvPr>
          <p:cNvGrpSpPr/>
          <p:nvPr/>
        </p:nvGrpSpPr>
        <p:grpSpPr>
          <a:xfrm>
            <a:off x="8981794" y="2033927"/>
            <a:ext cx="1804631" cy="1175943"/>
            <a:chOff x="6673267" y="3018877"/>
            <a:chExt cx="1804631" cy="1200838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xmlns="" id="{A8905F69-AE46-4FFB-DE3B-714A30EB5330}"/>
                </a:ext>
              </a:extLst>
            </p:cNvPr>
            <p:cNvGrpSpPr/>
            <p:nvPr/>
          </p:nvGrpSpPr>
          <p:grpSpPr>
            <a:xfrm>
              <a:off x="6875689" y="3018877"/>
              <a:ext cx="1551966" cy="1200838"/>
              <a:chOff x="1606317" y="2889296"/>
              <a:chExt cx="1822730" cy="1410342"/>
            </a:xfrm>
          </p:grpSpPr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xmlns="" id="{48CFCB13-672F-FD83-AC27-D773C7DFE294}"/>
                  </a:ext>
                </a:extLst>
              </p:cNvPr>
              <p:cNvSpPr/>
              <p:nvPr/>
            </p:nvSpPr>
            <p:spPr>
              <a:xfrm rot="2933596">
                <a:off x="1868696" y="2739287"/>
                <a:ext cx="1297972" cy="1822730"/>
              </a:xfrm>
              <a:custGeom>
                <a:avLst/>
                <a:gdLst>
                  <a:gd name="connsiteX0" fmla="*/ 339729 w 1297972"/>
                  <a:gd name="connsiteY0" fmla="*/ 477157 h 1822730"/>
                  <a:gd name="connsiteX1" fmla="*/ 1045337 w 1297972"/>
                  <a:gd name="connsiteY1" fmla="*/ 2641 h 1822730"/>
                  <a:gd name="connsiteX2" fmla="*/ 1055608 w 1297972"/>
                  <a:gd name="connsiteY2" fmla="*/ 0 h 1822730"/>
                  <a:gd name="connsiteX3" fmla="*/ 1246886 w 1297972"/>
                  <a:gd name="connsiteY3" fmla="*/ 166902 h 1822730"/>
                  <a:gd name="connsiteX4" fmla="*/ 1261207 w 1297972"/>
                  <a:gd name="connsiteY4" fmla="*/ 377324 h 1822730"/>
                  <a:gd name="connsiteX5" fmla="*/ 0 w 1297972"/>
                  <a:gd name="connsiteY5" fmla="*/ 1822730 h 1822730"/>
                  <a:gd name="connsiteX6" fmla="*/ 0 w 1297972"/>
                  <a:gd name="connsiteY6" fmla="*/ 1423503 h 1822730"/>
                  <a:gd name="connsiteX7" fmla="*/ 339729 w 1297972"/>
                  <a:gd name="connsiteY7" fmla="*/ 477157 h 18227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97972" h="1822730">
                    <a:moveTo>
                      <a:pt x="339729" y="477157"/>
                    </a:moveTo>
                    <a:cubicBezTo>
                      <a:pt x="521646" y="256725"/>
                      <a:pt x="765822" y="89579"/>
                      <a:pt x="1045337" y="2641"/>
                    </a:cubicBezTo>
                    <a:lnTo>
                      <a:pt x="1055608" y="0"/>
                    </a:lnTo>
                    <a:lnTo>
                      <a:pt x="1246886" y="166902"/>
                    </a:lnTo>
                    <a:cubicBezTo>
                      <a:pt x="1308947" y="221054"/>
                      <a:pt x="1315359" y="315264"/>
                      <a:pt x="1261207" y="377324"/>
                    </a:cubicBezTo>
                    <a:lnTo>
                      <a:pt x="0" y="1822730"/>
                    </a:lnTo>
                    <a:lnTo>
                      <a:pt x="0" y="1423503"/>
                    </a:lnTo>
                    <a:cubicBezTo>
                      <a:pt x="0" y="1064026"/>
                      <a:pt x="127493" y="734327"/>
                      <a:pt x="339729" y="477157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189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xmlns="" id="{DC77B25A-8169-CAD8-DA03-1BD3089C1112}"/>
                  </a:ext>
                </a:extLst>
              </p:cNvPr>
              <p:cNvSpPr/>
              <p:nvPr/>
            </p:nvSpPr>
            <p:spPr>
              <a:xfrm rot="1972452">
                <a:off x="2038531" y="2889296"/>
                <a:ext cx="1362585" cy="1349389"/>
              </a:xfrm>
              <a:custGeom>
                <a:avLst/>
                <a:gdLst>
                  <a:gd name="connsiteX0" fmla="*/ 629873 w 1362585"/>
                  <a:gd name="connsiteY0" fmla="*/ 215284 h 1349389"/>
                  <a:gd name="connsiteX1" fmla="*/ 1005479 w 1362585"/>
                  <a:gd name="connsiteY1" fmla="*/ 34720 h 1349389"/>
                  <a:gd name="connsiteX2" fmla="*/ 1140508 w 1362585"/>
                  <a:gd name="connsiteY2" fmla="*/ 0 h 1349389"/>
                  <a:gd name="connsiteX3" fmla="*/ 1338686 w 1362585"/>
                  <a:gd name="connsiteY3" fmla="*/ 306639 h 1349389"/>
                  <a:gd name="connsiteX4" fmla="*/ 1294383 w 1362585"/>
                  <a:gd name="connsiteY4" fmla="*/ 512842 h 1349389"/>
                  <a:gd name="connsiteX5" fmla="*/ 0 w 1362585"/>
                  <a:gd name="connsiteY5" fmla="*/ 1349389 h 1349389"/>
                  <a:gd name="connsiteX6" fmla="*/ 4589 w 1362585"/>
                  <a:gd name="connsiteY6" fmla="*/ 1258513 h 1349389"/>
                  <a:gd name="connsiteX7" fmla="*/ 629873 w 1362585"/>
                  <a:gd name="connsiteY7" fmla="*/ 215284 h 13493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362585" h="1349389">
                    <a:moveTo>
                      <a:pt x="629873" y="215284"/>
                    </a:moveTo>
                    <a:cubicBezTo>
                      <a:pt x="744389" y="137919"/>
                      <a:pt x="870673" y="76648"/>
                      <a:pt x="1005479" y="34720"/>
                    </a:cubicBezTo>
                    <a:lnTo>
                      <a:pt x="1140508" y="0"/>
                    </a:lnTo>
                    <a:lnTo>
                      <a:pt x="1338686" y="306639"/>
                    </a:lnTo>
                    <a:cubicBezTo>
                      <a:pt x="1383394" y="375814"/>
                      <a:pt x="1363558" y="468135"/>
                      <a:pt x="1294383" y="512842"/>
                    </a:cubicBezTo>
                    <a:lnTo>
                      <a:pt x="0" y="1349389"/>
                    </a:lnTo>
                    <a:lnTo>
                      <a:pt x="4589" y="1258513"/>
                    </a:lnTo>
                    <a:cubicBezTo>
                      <a:pt x="48682" y="824339"/>
                      <a:pt x="286324" y="447382"/>
                      <a:pt x="629873" y="215284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xmlns="" id="{0E529FBA-033C-46BF-D7DB-DC5DFFB621F8}"/>
                </a:ext>
              </a:extLst>
            </p:cNvPr>
            <p:cNvSpPr txBox="1"/>
            <p:nvPr/>
          </p:nvSpPr>
          <p:spPr>
            <a:xfrm>
              <a:off x="6673267" y="3285188"/>
              <a:ext cx="1804631" cy="4747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en-US" sz="105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</a:rPr>
                <a:t>Advisor</a:t>
              </a:r>
            </a:p>
            <a:p>
              <a:pPr algn="r">
                <a:lnSpc>
                  <a:spcPct val="120000"/>
                </a:lnSpc>
              </a:pPr>
              <a:r>
                <a:rPr lang="en-US" sz="105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</a:rPr>
                <a:t>   Commercial Strat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xmlns="" val="591258031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2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2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2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" presetClass="entr" presetSubtype="2" decel="10000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decel="10000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2" decel="100000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2" decel="10000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1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2" presetClass="entr" presetSubtype="2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  <p:extLst>
    <p:ext uri="{6950BFC3-D8DA-4A85-94F7-54DA5524770B}">
      <p188:commentRel xmlns:p188="http://schemas.microsoft.com/office/powerpoint/2018/8/main" xmlns="" r:id="rId7"/>
    </p:ext>
  </p:extLs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xmlns="" id="{E8E8D7E5-110D-4991-B791-C93A9948C81E}"/>
              </a:ext>
            </a:extLst>
          </p:cNvPr>
          <p:cNvGraphicFramePr/>
          <p:nvPr/>
        </p:nvGraphicFramePr>
        <p:xfrm>
          <a:off x="6498140" y="2816357"/>
          <a:ext cx="4277032" cy="28513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13" name="Group 12">
            <a:extLst>
              <a:ext uri="{FF2B5EF4-FFF2-40B4-BE49-F238E27FC236}">
                <a16:creationId xmlns:a16="http://schemas.microsoft.com/office/drawing/2014/main" xmlns="" id="{CA506BF2-917E-4B95-A22D-27066CDE7690}"/>
              </a:ext>
            </a:extLst>
          </p:cNvPr>
          <p:cNvGrpSpPr/>
          <p:nvPr/>
        </p:nvGrpSpPr>
        <p:grpSpPr>
          <a:xfrm>
            <a:off x="10178204" y="1996497"/>
            <a:ext cx="2240431" cy="737413"/>
            <a:chOff x="9419771" y="1566198"/>
            <a:chExt cx="2156143" cy="648338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xmlns="" id="{FB331E63-979B-4A90-A89F-CE03E13FCE4A}"/>
                </a:ext>
              </a:extLst>
            </p:cNvPr>
            <p:cNvSpPr txBox="1"/>
            <p:nvPr/>
          </p:nvSpPr>
          <p:spPr>
            <a:xfrm>
              <a:off x="9419771" y="1814426"/>
              <a:ext cx="215614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7%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xmlns="" id="{5BB3A5DC-02C0-4BCF-979A-E8845E80730B}"/>
                </a:ext>
              </a:extLst>
            </p:cNvPr>
            <p:cNvSpPr txBox="1"/>
            <p:nvPr/>
          </p:nvSpPr>
          <p:spPr>
            <a:xfrm>
              <a:off x="9419771" y="1566198"/>
              <a:ext cx="2156143" cy="3804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Fixed Assets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xmlns="" id="{1391D24B-3C45-410D-84D4-59C398687A9F}"/>
              </a:ext>
            </a:extLst>
          </p:cNvPr>
          <p:cNvGrpSpPr/>
          <p:nvPr/>
        </p:nvGrpSpPr>
        <p:grpSpPr>
          <a:xfrm>
            <a:off x="10178204" y="5501929"/>
            <a:ext cx="2234899" cy="737413"/>
            <a:chOff x="9419770" y="5063884"/>
            <a:chExt cx="2156143" cy="64833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xmlns="" id="{27D353F9-F6A2-452E-9657-B313877ACDCA}"/>
                </a:ext>
              </a:extLst>
            </p:cNvPr>
            <p:cNvSpPr txBox="1"/>
            <p:nvPr/>
          </p:nvSpPr>
          <p:spPr>
            <a:xfrm>
              <a:off x="9419770" y="5312112"/>
              <a:ext cx="215614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53%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xmlns="" id="{FFDB757D-9ED2-4C4D-95AA-1A174DAB3384}"/>
                </a:ext>
              </a:extLst>
            </p:cNvPr>
            <p:cNvSpPr txBox="1"/>
            <p:nvPr/>
          </p:nvSpPr>
          <p:spPr>
            <a:xfrm>
              <a:off x="9419770" y="5063884"/>
              <a:ext cx="2156143" cy="3804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Developments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xmlns="" id="{19139A58-83DF-4EC0-9256-CDF25EFDCF6C}"/>
              </a:ext>
            </a:extLst>
          </p:cNvPr>
          <p:cNvGrpSpPr/>
          <p:nvPr/>
        </p:nvGrpSpPr>
        <p:grpSpPr>
          <a:xfrm>
            <a:off x="7264293" y="5832533"/>
            <a:ext cx="2913910" cy="859175"/>
            <a:chOff x="6515124" y="5397501"/>
            <a:chExt cx="2609111" cy="648338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xmlns="" id="{429E956B-00F1-41F4-BF81-23A09ADA1480}"/>
                </a:ext>
              </a:extLst>
            </p:cNvPr>
            <p:cNvSpPr txBox="1"/>
            <p:nvPr/>
          </p:nvSpPr>
          <p:spPr>
            <a:xfrm>
              <a:off x="6515124" y="5645729"/>
              <a:ext cx="215614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29%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xmlns="" id="{C802DA16-9FA4-4153-A4BB-1324DBBCA491}"/>
                </a:ext>
              </a:extLst>
            </p:cNvPr>
            <p:cNvSpPr txBox="1"/>
            <p:nvPr/>
          </p:nvSpPr>
          <p:spPr>
            <a:xfrm>
              <a:off x="6515124" y="5397501"/>
              <a:ext cx="2609111" cy="3265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Working Capital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xmlns="" id="{7D237A1D-5289-454F-8B28-C24A320CD5DA}"/>
              </a:ext>
            </a:extLst>
          </p:cNvPr>
          <p:cNvGrpSpPr/>
          <p:nvPr/>
        </p:nvGrpSpPr>
        <p:grpSpPr>
          <a:xfrm>
            <a:off x="7716202" y="1429020"/>
            <a:ext cx="2233341" cy="815706"/>
            <a:chOff x="6945085" y="972665"/>
            <a:chExt cx="2156143" cy="648338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xmlns="" id="{7FA7F9E1-0206-4BF7-90BC-46EAE207077A}"/>
                </a:ext>
              </a:extLst>
            </p:cNvPr>
            <p:cNvSpPr txBox="1"/>
            <p:nvPr/>
          </p:nvSpPr>
          <p:spPr>
            <a:xfrm>
              <a:off x="6945085" y="1220893"/>
              <a:ext cx="215614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11%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xmlns="" id="{DB586D2C-24D8-4F10-8946-B0F5B05D3065}"/>
                </a:ext>
              </a:extLst>
            </p:cNvPr>
            <p:cNvSpPr txBox="1"/>
            <p:nvPr/>
          </p:nvSpPr>
          <p:spPr>
            <a:xfrm>
              <a:off x="6945085" y="972665"/>
              <a:ext cx="2156143" cy="3439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2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Cashflow</a:t>
              </a:r>
              <a:endPara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xmlns="" id="{5D00DC7B-D595-4AE3-8708-D78193C04CC8}"/>
              </a:ext>
            </a:extLst>
          </p:cNvPr>
          <p:cNvGrpSpPr/>
          <p:nvPr/>
        </p:nvGrpSpPr>
        <p:grpSpPr>
          <a:xfrm>
            <a:off x="9050815" y="4477657"/>
            <a:ext cx="1021555" cy="1286887"/>
            <a:chOff x="8319295" y="4122057"/>
            <a:chExt cx="1021555" cy="1286887"/>
          </a:xfrm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xmlns="" id="{83F0C8D1-5FA1-4014-BA68-FAB2BC8ABD5F}"/>
                </a:ext>
              </a:extLst>
            </p:cNvPr>
            <p:cNvCxnSpPr>
              <a:cxnSpLocks/>
            </p:cNvCxnSpPr>
            <p:nvPr/>
          </p:nvCxnSpPr>
          <p:spPr>
            <a:xfrm>
              <a:off x="8319295" y="4122057"/>
              <a:ext cx="622264" cy="128688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prstDash val="dash"/>
              <a:headEnd type="oval" w="sm" len="sm"/>
              <a:tailEnd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xmlns="" id="{27FE2EAC-AEE6-4EF8-8A8D-ECE91B10BE1A}"/>
                </a:ext>
              </a:extLst>
            </p:cNvPr>
            <p:cNvCxnSpPr>
              <a:cxnSpLocks/>
            </p:cNvCxnSpPr>
            <p:nvPr/>
          </p:nvCxnSpPr>
          <p:spPr>
            <a:xfrm>
              <a:off x="8940800" y="5408944"/>
              <a:ext cx="400050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prstDash val="dash"/>
              <a:headEnd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xmlns="" id="{FEC166D7-6A37-4F2F-9C1C-88FA4D705A29}"/>
              </a:ext>
            </a:extLst>
          </p:cNvPr>
          <p:cNvGrpSpPr/>
          <p:nvPr/>
        </p:nvGrpSpPr>
        <p:grpSpPr>
          <a:xfrm>
            <a:off x="6932295" y="4175125"/>
            <a:ext cx="226165" cy="1929359"/>
            <a:chOff x="6200775" y="3819525"/>
            <a:chExt cx="226165" cy="1929359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xmlns="" id="{F985CF50-4D33-4B5D-A1A6-AEAC1E13B239}"/>
                </a:ext>
              </a:extLst>
            </p:cNvPr>
            <p:cNvCxnSpPr>
              <a:cxnSpLocks/>
            </p:cNvCxnSpPr>
            <p:nvPr/>
          </p:nvCxnSpPr>
          <p:spPr>
            <a:xfrm>
              <a:off x="6200775" y="3819525"/>
              <a:ext cx="0" cy="1929359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prstDash val="dash"/>
              <a:headEnd type="oval" w="sm" len="sm"/>
              <a:tailEnd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xmlns="" id="{BDBC3EC5-A005-4CD8-9B02-050E399B8D48}"/>
                </a:ext>
              </a:extLst>
            </p:cNvPr>
            <p:cNvCxnSpPr>
              <a:cxnSpLocks/>
            </p:cNvCxnSpPr>
            <p:nvPr/>
          </p:nvCxnSpPr>
          <p:spPr>
            <a:xfrm>
              <a:off x="6200775" y="5748884"/>
              <a:ext cx="226165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prstDash val="dash"/>
              <a:headEnd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xmlns="" id="{20FDD84D-F04A-454F-B7D4-564565400337}"/>
              </a:ext>
            </a:extLst>
          </p:cNvPr>
          <p:cNvGrpSpPr/>
          <p:nvPr/>
        </p:nvGrpSpPr>
        <p:grpSpPr>
          <a:xfrm>
            <a:off x="7396162" y="1667011"/>
            <a:ext cx="226165" cy="1742939"/>
            <a:chOff x="6664642" y="1311411"/>
            <a:chExt cx="226165" cy="1742939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xmlns="" id="{85B05E59-D031-4AA4-B3F5-D22A091144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64642" y="1311412"/>
              <a:ext cx="0" cy="174293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prstDash val="dash"/>
              <a:headEnd type="oval" w="sm" len="sm"/>
              <a:tailEnd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xmlns="" id="{C09409D8-115E-4D2C-8DB8-E287D0522F7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64642" y="1311411"/>
              <a:ext cx="226165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prstDash val="dash"/>
              <a:headEnd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xmlns="" id="{344FBD91-AA44-437F-AF31-3420CC4F99D8}"/>
              </a:ext>
            </a:extLst>
          </p:cNvPr>
          <p:cNvGrpSpPr/>
          <p:nvPr/>
        </p:nvGrpSpPr>
        <p:grpSpPr>
          <a:xfrm>
            <a:off x="8421159" y="2265276"/>
            <a:ext cx="1670261" cy="1043158"/>
            <a:chOff x="7689639" y="1909676"/>
            <a:chExt cx="1670261" cy="1043158"/>
          </a:xfrm>
        </p:grpSpPr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xmlns="" id="{9A745DA3-415E-4448-AD58-D839F6A5C88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89639" y="1909677"/>
              <a:ext cx="1444096" cy="104315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prstDash val="dash"/>
              <a:headEnd type="oval" w="sm" len="sm"/>
              <a:tailEnd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xmlns="" id="{98E26D6E-BD45-4A64-BF6A-5CFB444F6DE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33735" y="1909676"/>
              <a:ext cx="226165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prstDash val="dash"/>
              <a:headEnd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xmlns="" id="{8A8C83D3-7155-4C4B-B834-E84E1B5BE41E}"/>
              </a:ext>
            </a:extLst>
          </p:cNvPr>
          <p:cNvSpPr txBox="1"/>
          <p:nvPr/>
        </p:nvSpPr>
        <p:spPr>
          <a:xfrm>
            <a:off x="701394" y="1686697"/>
            <a:ext cx="46891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Investment: $750k</a:t>
            </a:r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xmlns="" id="{B69FFEEE-9014-4252-8DF7-4B8881D71CD5}"/>
              </a:ext>
            </a:extLst>
          </p:cNvPr>
          <p:cNvSpPr/>
          <p:nvPr/>
        </p:nvSpPr>
        <p:spPr>
          <a:xfrm rot="2700000">
            <a:off x="1335842" y="1211826"/>
            <a:ext cx="420250" cy="420251"/>
          </a:xfrm>
          <a:custGeom>
            <a:avLst/>
            <a:gdLst>
              <a:gd name="connsiteX0" fmla="*/ 46911 w 543701"/>
              <a:gd name="connsiteY0" fmla="*/ 46911 h 543702"/>
              <a:gd name="connsiteX1" fmla="*/ 160163 w 543701"/>
              <a:gd name="connsiteY1" fmla="*/ 0 h 543702"/>
              <a:gd name="connsiteX2" fmla="*/ 543701 w 543701"/>
              <a:gd name="connsiteY2" fmla="*/ 0 h 543702"/>
              <a:gd name="connsiteX3" fmla="*/ 467191 w 543701"/>
              <a:gd name="connsiteY3" fmla="*/ 76511 h 543702"/>
              <a:gd name="connsiteX4" fmla="*/ 236674 w 543701"/>
              <a:gd name="connsiteY4" fmla="*/ 76511 h 543702"/>
              <a:gd name="connsiteX5" fmla="*/ 76511 w 543701"/>
              <a:gd name="connsiteY5" fmla="*/ 236674 h 543702"/>
              <a:gd name="connsiteX6" fmla="*/ 76511 w 543701"/>
              <a:gd name="connsiteY6" fmla="*/ 467191 h 543702"/>
              <a:gd name="connsiteX7" fmla="*/ 0 w 543701"/>
              <a:gd name="connsiteY7" fmla="*/ 543702 h 543702"/>
              <a:gd name="connsiteX8" fmla="*/ 0 w 543701"/>
              <a:gd name="connsiteY8" fmla="*/ 160163 h 543702"/>
              <a:gd name="connsiteX9" fmla="*/ 46911 w 543701"/>
              <a:gd name="connsiteY9" fmla="*/ 46911 h 543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43701" h="543702">
                <a:moveTo>
                  <a:pt x="46911" y="46911"/>
                </a:moveTo>
                <a:cubicBezTo>
                  <a:pt x="75894" y="17927"/>
                  <a:pt x="115936" y="0"/>
                  <a:pt x="160163" y="0"/>
                </a:cubicBezTo>
                <a:lnTo>
                  <a:pt x="543701" y="0"/>
                </a:lnTo>
                <a:lnTo>
                  <a:pt x="467191" y="76511"/>
                </a:lnTo>
                <a:lnTo>
                  <a:pt x="236674" y="76511"/>
                </a:lnTo>
                <a:cubicBezTo>
                  <a:pt x="148218" y="76511"/>
                  <a:pt x="76511" y="148218"/>
                  <a:pt x="76511" y="236674"/>
                </a:cubicBezTo>
                <a:lnTo>
                  <a:pt x="76511" y="467191"/>
                </a:lnTo>
                <a:lnTo>
                  <a:pt x="0" y="543702"/>
                </a:lnTo>
                <a:lnTo>
                  <a:pt x="0" y="160163"/>
                </a:lnTo>
                <a:cubicBezTo>
                  <a:pt x="0" y="115935"/>
                  <a:pt x="17927" y="75894"/>
                  <a:pt x="46911" y="46911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xmlns="" id="{B191822D-4D14-49EC-BCE6-E27191FD9AFE}"/>
              </a:ext>
            </a:extLst>
          </p:cNvPr>
          <p:cNvSpPr txBox="1"/>
          <p:nvPr/>
        </p:nvSpPr>
        <p:spPr>
          <a:xfrm>
            <a:off x="701394" y="2506369"/>
            <a:ext cx="4835264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Montserrat" charset="0"/>
                <a:ea typeface="Montserrat" charset="0"/>
                <a:cs typeface="Montserrat" charset="0"/>
              </a:rPr>
              <a:t>Runway: </a:t>
            </a:r>
            <a:r>
              <a:rPr lang="en-US" sz="2800" dirty="0">
                <a:latin typeface="Montserrat" charset="0"/>
                <a:ea typeface="Montserrat" charset="0"/>
                <a:cs typeface="Montserrat" charset="0"/>
              </a:rPr>
              <a:t>~ 2.5 years.</a:t>
            </a:r>
          </a:p>
          <a:p>
            <a:r>
              <a:rPr lang="en-US" sz="2800" b="1" dirty="0">
                <a:latin typeface="Montserrat" charset="0"/>
                <a:ea typeface="Montserrat" charset="0"/>
                <a:cs typeface="Montserrat" charset="0"/>
              </a:rPr>
              <a:t>Target Billing: </a:t>
            </a:r>
            <a:r>
              <a:rPr lang="en-US" sz="2800" dirty="0">
                <a:latin typeface="Montserrat" charset="0"/>
                <a:ea typeface="Montserrat" charset="0"/>
                <a:cs typeface="Montserrat" charset="0"/>
              </a:rPr>
              <a:t>~ $900K / year.</a:t>
            </a:r>
          </a:p>
          <a:p>
            <a:r>
              <a:rPr lang="en-US" sz="2800" b="1" dirty="0">
                <a:latin typeface="Montserrat" charset="0"/>
                <a:ea typeface="Montserrat" charset="0"/>
                <a:cs typeface="Montserrat" charset="0"/>
              </a:rPr>
              <a:t>Impact: </a:t>
            </a:r>
            <a:r>
              <a:rPr lang="en-US" sz="2800" dirty="0">
                <a:latin typeface="Montserrat" charset="0"/>
                <a:ea typeface="Montserrat" charset="0"/>
                <a:cs typeface="Montserrat" charset="0"/>
              </a:rPr>
              <a:t>7000+ sellers.</a:t>
            </a:r>
          </a:p>
          <a:p>
            <a:r>
              <a:rPr lang="en-US" sz="2800" b="1" dirty="0">
                <a:latin typeface="Montserrat" charset="0"/>
                <a:ea typeface="Montserrat" charset="0"/>
                <a:cs typeface="Montserrat" charset="0"/>
              </a:rPr>
              <a:t>Market Expansion: </a:t>
            </a:r>
            <a:r>
              <a:rPr lang="en-US" sz="2800" dirty="0">
                <a:latin typeface="Montserrat" charset="0"/>
                <a:ea typeface="Montserrat" charset="0"/>
                <a:cs typeface="Montserrat" charset="0"/>
              </a:rPr>
              <a:t>Central America, South America, Mexico</a:t>
            </a: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xmlns="" id="{263C1F66-DC52-4C75-8786-8537DE733A09}"/>
              </a:ext>
            </a:extLst>
          </p:cNvPr>
          <p:cNvCxnSpPr/>
          <p:nvPr/>
        </p:nvCxnSpPr>
        <p:spPr>
          <a:xfrm>
            <a:off x="5849606" y="637399"/>
            <a:ext cx="0" cy="5621161"/>
          </a:xfrm>
          <a:prstGeom prst="line">
            <a:avLst/>
          </a:prstGeom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85602191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1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1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2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  <p:bldP spid="66" grpId="0"/>
      <p:bldP spid="67" grpId="0" animBg="1"/>
      <p:bldP spid="68" grpId="0"/>
    </p:bldLst>
  </p:timing>
  <p:extLst>
    <p:ext uri="{6950BFC3-D8DA-4A85-94F7-54DA5524770B}">
      <p188:commentRel xmlns:p188="http://schemas.microsoft.com/office/powerpoint/2018/8/main" xmlns="" r:id="rId3"/>
    </p:ext>
  </p:extLs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6B931333-AE83-4FC5-AF57-17C1C55900F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30288" y="657225"/>
            <a:ext cx="10131425" cy="590550"/>
          </a:xfrm>
        </p:spPr>
        <p:txBody>
          <a:bodyPr/>
          <a:lstStyle/>
          <a:p>
            <a:r>
              <a:rPr lang="en-US" b="1" dirty="0"/>
              <a:t>Investment: Toward DATAR Scalability</a:t>
            </a:r>
          </a:p>
        </p:txBody>
      </p:sp>
      <p:pic>
        <p:nvPicPr>
          <p:cNvPr id="69" name="Picture 12">
            <a:extLst>
              <a:ext uri="{FF2B5EF4-FFF2-40B4-BE49-F238E27FC236}">
                <a16:creationId xmlns:a16="http://schemas.microsoft.com/office/drawing/2014/main" xmlns="" id="{BDB1E9A8-94F3-E74B-B6D8-23F6DF078BD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685671" y="1591276"/>
            <a:ext cx="2753996" cy="656791"/>
          </a:xfrm>
          <a:prstGeom prst="rect">
            <a:avLst/>
          </a:prstGeom>
          <a:effectLst/>
        </p:spPr>
      </p:pic>
      <p:sp>
        <p:nvSpPr>
          <p:cNvPr id="70" name="Content Placeholder 2"/>
          <p:cNvSpPr txBox="1">
            <a:spLocks/>
          </p:cNvSpPr>
          <p:nvPr/>
        </p:nvSpPr>
        <p:spPr>
          <a:xfrm>
            <a:off x="4210337" y="1521273"/>
            <a:ext cx="3945240" cy="911127"/>
          </a:xfrm>
          <a:prstGeom prst="rect">
            <a:avLst/>
          </a:prstGeom>
        </p:spPr>
        <p:txBody>
          <a:bodyPr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spcBef>
                <a:spcPts val="0"/>
              </a:spcBef>
              <a:buFont typeface="Arial"/>
              <a:buNone/>
            </a:pPr>
            <a:r>
              <a:rPr lang="en-US" sz="9600" b="1" dirty="0">
                <a:latin typeface="Montserrat" charset="0"/>
                <a:ea typeface="Montserrat" charset="0"/>
                <a:cs typeface="Montserrat" charset="0"/>
              </a:rPr>
              <a:t>Commercial Engine</a:t>
            </a:r>
            <a:r>
              <a:rPr lang="en-US" sz="9600" dirty="0">
                <a:latin typeface="Montserrat" charset="0"/>
                <a:ea typeface="Montserrat" charset="0"/>
                <a:cs typeface="Montserrat" charset="0"/>
              </a:rPr>
              <a:t> </a:t>
            </a:r>
          </a:p>
          <a:p>
            <a:pPr marL="0" indent="0" algn="ctr">
              <a:lnSpc>
                <a:spcPct val="120000"/>
              </a:lnSpc>
              <a:spcBef>
                <a:spcPts val="0"/>
              </a:spcBef>
              <a:buFont typeface="Arial"/>
              <a:buNone/>
            </a:pPr>
            <a:r>
              <a:rPr lang="en-US" sz="8800" dirty="0">
                <a:latin typeface="Montserrat" charset="0"/>
                <a:ea typeface="Montserrat" charset="0"/>
                <a:cs typeface="Montserrat" charset="0"/>
              </a:rPr>
              <a:t>Multi-Channel</a:t>
            </a:r>
          </a:p>
          <a:p>
            <a:pPr lvl="1" algn="ctr"/>
            <a:endParaRPr lang="en-US" dirty="0">
              <a:solidFill>
                <a:schemeClr val="accent1">
                  <a:lumMod val="50000"/>
                </a:schemeClr>
              </a:solidFill>
              <a:latin typeface="Century Gothic" charset="0"/>
              <a:ea typeface="Century Gothic" charset="0"/>
              <a:cs typeface="Century Gothic" charset="0"/>
            </a:endParaRPr>
          </a:p>
          <a:p>
            <a:pPr marL="0" indent="0" algn="ctr">
              <a:buFont typeface="Arial"/>
              <a:buNone/>
            </a:pPr>
            <a:endParaRPr lang="en-US" dirty="0">
              <a:solidFill>
                <a:schemeClr val="accent1">
                  <a:lumMod val="50000"/>
                </a:schemeClr>
              </a:solidFill>
              <a:latin typeface="Century Gothic" charset="0"/>
              <a:ea typeface="Century Gothic" charset="0"/>
              <a:cs typeface="Century Gothic" charset="0"/>
            </a:endParaRPr>
          </a:p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063202" y="3120907"/>
            <a:ext cx="1998934" cy="2636314"/>
            <a:chOff x="2063202" y="3120907"/>
            <a:chExt cx="1998934" cy="2636314"/>
          </a:xfrm>
        </p:grpSpPr>
        <p:sp>
          <p:nvSpPr>
            <p:cNvPr id="72" name="TextBox 71"/>
            <p:cNvSpPr txBox="1"/>
            <p:nvPr/>
          </p:nvSpPr>
          <p:spPr>
            <a:xfrm>
              <a:off x="2063202" y="5110890"/>
              <a:ext cx="199893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1" algn="ctr"/>
              <a:r>
                <a:rPr lang="en-US" b="1" dirty="0">
                  <a:solidFill>
                    <a:schemeClr val="accent1">
                      <a:lumMod val="75000"/>
                    </a:schemeClr>
                  </a:solidFill>
                  <a:latin typeface="Montserrat" charset="0"/>
                  <a:ea typeface="Montserrat" charset="0"/>
                  <a:cs typeface="Montserrat" charset="0"/>
                </a:rPr>
                <a:t>WhatsApp</a:t>
              </a:r>
              <a:r>
                <a:rPr lang="en-US" dirty="0">
                  <a:solidFill>
                    <a:schemeClr val="accent1">
                      <a:lumMod val="75000"/>
                    </a:schemeClr>
                  </a:solidFill>
                  <a:latin typeface="Montserrat" charset="0"/>
                  <a:ea typeface="Montserrat" charset="0"/>
                  <a:cs typeface="Montserrat" charset="0"/>
                </a:rPr>
                <a:t> client</a:t>
              </a:r>
            </a:p>
          </p:txBody>
        </p:sp>
        <p:pic>
          <p:nvPicPr>
            <p:cNvPr id="74" name="Picture 73" descr="ow to use Whatsapp on laptop |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29890" r="28565"/>
            <a:stretch/>
          </p:blipFill>
          <p:spPr bwMode="auto">
            <a:xfrm>
              <a:off x="2725616" y="3120907"/>
              <a:ext cx="1033436" cy="18656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Group 8"/>
          <p:cNvGrpSpPr/>
          <p:nvPr/>
        </p:nvGrpSpPr>
        <p:grpSpPr>
          <a:xfrm>
            <a:off x="4439667" y="3694294"/>
            <a:ext cx="2046695" cy="1785928"/>
            <a:chOff x="4439667" y="3694294"/>
            <a:chExt cx="2046695" cy="1785928"/>
          </a:xfrm>
        </p:grpSpPr>
        <p:pic>
          <p:nvPicPr>
            <p:cNvPr id="75" name="Picture 6" descr="lustraciones, imágenes y vectores de stock sobre Call Centre Icon ...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t="25075" b="28257"/>
            <a:stretch/>
          </p:blipFill>
          <p:spPr bwMode="auto">
            <a:xfrm>
              <a:off x="4439667" y="3694294"/>
              <a:ext cx="2046695" cy="10286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6" name="TextBox 75"/>
            <p:cNvSpPr txBox="1"/>
            <p:nvPr/>
          </p:nvSpPr>
          <p:spPr>
            <a:xfrm>
              <a:off x="4528655" y="5110890"/>
              <a:ext cx="19012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1" algn="ctr"/>
              <a:r>
                <a:rPr lang="en-US" b="1" dirty="0">
                  <a:solidFill>
                    <a:schemeClr val="accent1">
                      <a:lumMod val="75000"/>
                    </a:schemeClr>
                  </a:solidFill>
                  <a:latin typeface="Montserrat" charset="0"/>
                  <a:ea typeface="Montserrat" charset="0"/>
                  <a:cs typeface="Montserrat" charset="0"/>
                </a:rPr>
                <a:t>Call Center</a:t>
              </a:r>
              <a:endParaRPr lang="en-US" dirty="0">
                <a:solidFill>
                  <a:schemeClr val="accent1">
                    <a:lumMod val="75000"/>
                  </a:schemeClr>
                </a:solidFill>
                <a:latin typeface="Montserrat" charset="0"/>
                <a:ea typeface="Montserrat" charset="0"/>
                <a:cs typeface="Montserrat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8606861" y="2708105"/>
            <a:ext cx="3134406" cy="3098737"/>
            <a:chOff x="8606861" y="2708105"/>
            <a:chExt cx="3134406" cy="3098737"/>
          </a:xfrm>
        </p:grpSpPr>
        <p:sp>
          <p:nvSpPr>
            <p:cNvPr id="73" name="TextBox 72"/>
            <p:cNvSpPr txBox="1"/>
            <p:nvPr/>
          </p:nvSpPr>
          <p:spPr>
            <a:xfrm>
              <a:off x="8606861" y="2708105"/>
              <a:ext cx="3134406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1" algn="ctr"/>
              <a:r>
                <a:rPr lang="en-US" sz="2600" b="1" dirty="0">
                  <a:solidFill>
                    <a:schemeClr val="accent1">
                      <a:lumMod val="75000"/>
                    </a:schemeClr>
                  </a:solidFill>
                  <a:latin typeface="Montserrat" charset="0"/>
                  <a:ea typeface="Montserrat" charset="0"/>
                  <a:cs typeface="Montserrat" charset="0"/>
                </a:rPr>
                <a:t>AI Consultant </a:t>
              </a:r>
              <a:r>
                <a:rPr lang="en-US" dirty="0">
                  <a:solidFill>
                    <a:schemeClr val="accent1">
                      <a:lumMod val="75000"/>
                    </a:schemeClr>
                  </a:solidFill>
                  <a:latin typeface="Montserrat" charset="0"/>
                  <a:ea typeface="Montserrat" charset="0"/>
                  <a:cs typeface="Montserrat" charset="0"/>
                </a:rPr>
                <a:t>for strategies, promotions </a:t>
              </a:r>
            </a:p>
            <a:p>
              <a:pPr lvl="1" algn="ctr"/>
              <a:r>
                <a:rPr lang="en-US" dirty="0">
                  <a:solidFill>
                    <a:schemeClr val="accent1">
                      <a:lumMod val="75000"/>
                    </a:schemeClr>
                  </a:solidFill>
                  <a:latin typeface="Montserrat" charset="0"/>
                  <a:ea typeface="Montserrat" charset="0"/>
                  <a:cs typeface="Montserrat" charset="0"/>
                </a:rPr>
                <a:t>&amp; supplying</a:t>
              </a:r>
            </a:p>
          </p:txBody>
        </p:sp>
        <p:pic>
          <p:nvPicPr>
            <p:cNvPr id="77" name="Picture 8" descr="cVey Insurance, CA , Latest News | McVey Insurance - Part 8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94210" y="4166222"/>
              <a:ext cx="1797939" cy="16406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8" name="Left Brace 77"/>
          <p:cNvSpPr/>
          <p:nvPr/>
        </p:nvSpPr>
        <p:spPr>
          <a:xfrm rot="5400000">
            <a:off x="4361781" y="-1223039"/>
            <a:ext cx="486881" cy="7952297"/>
          </a:xfrm>
          <a:prstGeom prst="leftBrace">
            <a:avLst/>
          </a:prstGeom>
          <a:ln w="38100">
            <a:solidFill>
              <a:srgbClr val="53D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6830501" y="3427812"/>
            <a:ext cx="1901273" cy="2329409"/>
            <a:chOff x="6830501" y="3427812"/>
            <a:chExt cx="1901273" cy="2329409"/>
          </a:xfrm>
        </p:grpSpPr>
        <p:pic>
          <p:nvPicPr>
            <p:cNvPr id="79" name="Picture 10" descr="commerce icon Royalty Free Vector Image - VectorStock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7929" t="12163" r="8911" b="20901"/>
            <a:stretch/>
          </p:blipFill>
          <p:spPr bwMode="auto">
            <a:xfrm>
              <a:off x="7057015" y="3427812"/>
              <a:ext cx="1448280" cy="13141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0" name="TextBox 79"/>
            <p:cNvSpPr txBox="1"/>
            <p:nvPr/>
          </p:nvSpPr>
          <p:spPr>
            <a:xfrm>
              <a:off x="6830501" y="5110890"/>
              <a:ext cx="190127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1" algn="ctr"/>
              <a:r>
                <a:rPr lang="en-US" b="1" dirty="0">
                  <a:solidFill>
                    <a:schemeClr val="accent1">
                      <a:lumMod val="75000"/>
                    </a:schemeClr>
                  </a:solidFill>
                  <a:latin typeface="Montserrat" charset="0"/>
                  <a:ea typeface="Montserrat" charset="0"/>
                  <a:cs typeface="Montserrat" charset="0"/>
                </a:rPr>
                <a:t>E-commerce</a:t>
              </a:r>
            </a:p>
            <a:p>
              <a:pPr marL="0" lvl="1" algn="ctr"/>
              <a:r>
                <a:rPr lang="en-US" dirty="0">
                  <a:solidFill>
                    <a:schemeClr val="accent1">
                      <a:lumMod val="75000"/>
                    </a:schemeClr>
                  </a:solidFill>
                  <a:latin typeface="Montserrat" charset="0"/>
                  <a:ea typeface="Montserrat" charset="0"/>
                  <a:cs typeface="Montserrat" charset="0"/>
                </a:rPr>
                <a:t>platforms</a:t>
              </a: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483905" y="3078062"/>
            <a:ext cx="1901273" cy="2679159"/>
            <a:chOff x="483905" y="3078062"/>
            <a:chExt cx="1901273" cy="2679159"/>
          </a:xfrm>
        </p:grpSpPr>
        <p:sp>
          <p:nvSpPr>
            <p:cNvPr id="71" name="TextBox 70"/>
            <p:cNvSpPr txBox="1"/>
            <p:nvPr/>
          </p:nvSpPr>
          <p:spPr>
            <a:xfrm>
              <a:off x="483905" y="5110890"/>
              <a:ext cx="190127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1" algn="ctr"/>
              <a:r>
                <a:rPr lang="en-US" b="1" dirty="0">
                  <a:solidFill>
                    <a:schemeClr val="accent1">
                      <a:lumMod val="75000"/>
                    </a:schemeClr>
                  </a:solidFill>
                  <a:latin typeface="Montserrat" charset="0"/>
                  <a:ea typeface="Montserrat" charset="0"/>
                  <a:cs typeface="Montserrat" charset="0"/>
                </a:rPr>
                <a:t>Traditional</a:t>
              </a:r>
              <a:r>
                <a:rPr lang="en-US" dirty="0">
                  <a:solidFill>
                    <a:schemeClr val="accent1">
                      <a:lumMod val="75000"/>
                    </a:schemeClr>
                  </a:solidFill>
                  <a:latin typeface="Montserrat" charset="0"/>
                  <a:ea typeface="Montserrat" charset="0"/>
                  <a:cs typeface="Montserrat" charset="0"/>
                </a:rPr>
                <a:t> order-taker</a:t>
              </a:r>
            </a:p>
          </p:txBody>
        </p:sp>
        <p:pic>
          <p:nvPicPr>
            <p:cNvPr id="81" name="Picture 8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37976" y="3078062"/>
              <a:ext cx="1262656" cy="200480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xmlns="" val="33260832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" presetClass="entr" presetSubtype="2" decel="5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/>
      <p:bldP spid="78" grpId="0" animBg="1"/>
    </p:bldLst>
  </p:timing>
  <p:extLst>
    <p:ext uri="{6950BFC3-D8DA-4A85-94F7-54DA5524770B}">
      <p188:commentRel xmlns:p188="http://schemas.microsoft.com/office/powerpoint/2018/8/main" xmlns="" r:id="rId8"/>
    </p:ext>
  </p:extLs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21875" b="21875"/>
          <a:stretch>
            <a:fillRect/>
          </a:stretch>
        </p:blipFill>
        <p:spPr/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56B5E787-84B3-4263-AB6A-32E4862B81F9}"/>
              </a:ext>
            </a:extLst>
          </p:cNvPr>
          <p:cNvSpPr/>
          <p:nvPr/>
        </p:nvSpPr>
        <p:spPr>
          <a:xfrm>
            <a:off x="0" y="-16747"/>
            <a:ext cx="12192000" cy="6871470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80000"/>
                </a:schemeClr>
              </a:gs>
              <a:gs pos="100000">
                <a:schemeClr val="accent2">
                  <a:alpha val="8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xmlns="" id="{204088D8-6272-41D3-A9C8-09E239D137E0}"/>
              </a:ext>
            </a:extLst>
          </p:cNvPr>
          <p:cNvGrpSpPr/>
          <p:nvPr/>
        </p:nvGrpSpPr>
        <p:grpSpPr>
          <a:xfrm>
            <a:off x="-1374408" y="1709133"/>
            <a:ext cx="3947774" cy="5688542"/>
            <a:chOff x="-1374408" y="1709133"/>
            <a:chExt cx="3947774" cy="5688542"/>
          </a:xfrm>
        </p:grpSpPr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xmlns="" id="{B33DEB3F-A2C6-4440-92DC-6C772C98EE4D}"/>
                </a:ext>
              </a:extLst>
            </p:cNvPr>
            <p:cNvSpPr/>
            <p:nvPr/>
          </p:nvSpPr>
          <p:spPr>
            <a:xfrm rot="18900000">
              <a:off x="-1374408" y="1934287"/>
              <a:ext cx="3947774" cy="5463388"/>
            </a:xfrm>
            <a:custGeom>
              <a:avLst/>
              <a:gdLst>
                <a:gd name="connsiteX0" fmla="*/ 3857790 w 3947774"/>
                <a:gd name="connsiteY0" fmla="*/ 0 h 5463388"/>
                <a:gd name="connsiteX1" fmla="*/ 3889234 w 3947774"/>
                <a:gd name="connsiteY1" fmla="*/ 122292 h 5463388"/>
                <a:gd name="connsiteX2" fmla="*/ 3947774 w 3947774"/>
                <a:gd name="connsiteY2" fmla="*/ 702996 h 5463388"/>
                <a:gd name="connsiteX3" fmla="*/ 3947774 w 3947774"/>
                <a:gd name="connsiteY3" fmla="*/ 2634192 h 5463388"/>
                <a:gd name="connsiteX4" fmla="*/ 1647072 w 3947774"/>
                <a:gd name="connsiteY4" fmla="*/ 5457058 h 5463388"/>
                <a:gd name="connsiteX5" fmla="*/ 1605598 w 3947774"/>
                <a:gd name="connsiteY5" fmla="*/ 5463388 h 5463388"/>
                <a:gd name="connsiteX6" fmla="*/ 0 w 3947774"/>
                <a:gd name="connsiteY6" fmla="*/ 3857790 h 5463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47774" h="5463388">
                  <a:moveTo>
                    <a:pt x="3857790" y="0"/>
                  </a:moveTo>
                  <a:lnTo>
                    <a:pt x="3889234" y="122292"/>
                  </a:lnTo>
                  <a:cubicBezTo>
                    <a:pt x="3927617" y="309865"/>
                    <a:pt x="3947774" y="504077"/>
                    <a:pt x="3947774" y="702996"/>
                  </a:cubicBezTo>
                  <a:lnTo>
                    <a:pt x="3947774" y="2634192"/>
                  </a:lnTo>
                  <a:cubicBezTo>
                    <a:pt x="3947774" y="4026629"/>
                    <a:pt x="2960080" y="5188378"/>
                    <a:pt x="1647072" y="5457058"/>
                  </a:cubicBezTo>
                  <a:lnTo>
                    <a:pt x="1605598" y="5463388"/>
                  </a:lnTo>
                  <a:lnTo>
                    <a:pt x="0" y="385779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 w="635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xmlns="" id="{7385A63A-A1D0-4F2C-AB14-3CBE4473264E}"/>
                </a:ext>
              </a:extLst>
            </p:cNvPr>
            <p:cNvSpPr/>
            <p:nvPr/>
          </p:nvSpPr>
          <p:spPr>
            <a:xfrm rot="19800000">
              <a:off x="-1103252" y="1796808"/>
              <a:ext cx="2907167" cy="5521634"/>
            </a:xfrm>
            <a:custGeom>
              <a:avLst/>
              <a:gdLst>
                <a:gd name="connsiteX0" fmla="*/ 2643014 w 2907167"/>
                <a:gd name="connsiteY0" fmla="*/ 0 h 5521634"/>
                <a:gd name="connsiteX1" fmla="*/ 2680732 w 2907167"/>
                <a:gd name="connsiteY1" fmla="*/ 78298 h 5521634"/>
                <a:gd name="connsiteX2" fmla="*/ 2907167 w 2907167"/>
                <a:gd name="connsiteY2" fmla="*/ 1199871 h 5521634"/>
                <a:gd name="connsiteX3" fmla="*/ 2907167 w 2907167"/>
                <a:gd name="connsiteY3" fmla="*/ 3131067 h 5521634"/>
                <a:gd name="connsiteX4" fmla="*/ 1636783 w 2907167"/>
                <a:gd name="connsiteY4" fmla="*/ 5520374 h 5521634"/>
                <a:gd name="connsiteX5" fmla="*/ 1634710 w 2907167"/>
                <a:gd name="connsiteY5" fmla="*/ 5521634 h 5521634"/>
                <a:gd name="connsiteX6" fmla="*/ 0 w 2907167"/>
                <a:gd name="connsiteY6" fmla="*/ 4577834 h 5521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07167" h="5521634">
                  <a:moveTo>
                    <a:pt x="2643014" y="0"/>
                  </a:moveTo>
                  <a:lnTo>
                    <a:pt x="2680732" y="78298"/>
                  </a:lnTo>
                  <a:cubicBezTo>
                    <a:pt x="2826539" y="423024"/>
                    <a:pt x="2907167" y="802032"/>
                    <a:pt x="2907167" y="1199871"/>
                  </a:cubicBezTo>
                  <a:lnTo>
                    <a:pt x="2907167" y="3131067"/>
                  </a:lnTo>
                  <a:cubicBezTo>
                    <a:pt x="2907167" y="4125665"/>
                    <a:pt x="2403242" y="5002565"/>
                    <a:pt x="1636783" y="5520374"/>
                  </a:cubicBezTo>
                  <a:lnTo>
                    <a:pt x="1634710" y="5521634"/>
                  </a:lnTo>
                  <a:lnTo>
                    <a:pt x="0" y="4577834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635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xmlns="" id="{30A42405-CFFF-45C3-A9C8-2502E1FCCD46}"/>
                </a:ext>
              </a:extLst>
            </p:cNvPr>
            <p:cNvSpPr/>
            <p:nvPr/>
          </p:nvSpPr>
          <p:spPr>
            <a:xfrm rot="20700000">
              <a:off x="-637092" y="1709133"/>
              <a:ext cx="1800342" cy="5305385"/>
            </a:xfrm>
            <a:custGeom>
              <a:avLst/>
              <a:gdLst>
                <a:gd name="connsiteX0" fmla="*/ 1338600 w 1800342"/>
                <a:gd name="connsiteY0" fmla="*/ 0 h 5305385"/>
                <a:gd name="connsiteX1" fmla="*/ 1452572 w 1800342"/>
                <a:gd name="connsiteY1" fmla="*/ 187603 h 5305385"/>
                <a:gd name="connsiteX2" fmla="*/ 1800342 w 1800342"/>
                <a:gd name="connsiteY2" fmla="*/ 1561052 h 5305385"/>
                <a:gd name="connsiteX3" fmla="*/ 1800342 w 1800342"/>
                <a:gd name="connsiteY3" fmla="*/ 3492248 h 5305385"/>
                <a:gd name="connsiteX4" fmla="*/ 1227909 w 1800342"/>
                <a:gd name="connsiteY4" fmla="*/ 5216239 h 5305385"/>
                <a:gd name="connsiteX5" fmla="*/ 1155675 w 1800342"/>
                <a:gd name="connsiteY5" fmla="*/ 5305385 h 5305385"/>
                <a:gd name="connsiteX6" fmla="*/ 0 w 1800342"/>
                <a:gd name="connsiteY6" fmla="*/ 4995723 h 5305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00342" h="5305385">
                  <a:moveTo>
                    <a:pt x="1338600" y="0"/>
                  </a:moveTo>
                  <a:lnTo>
                    <a:pt x="1452572" y="187603"/>
                  </a:lnTo>
                  <a:cubicBezTo>
                    <a:pt x="1674361" y="595879"/>
                    <a:pt x="1800342" y="1063753"/>
                    <a:pt x="1800342" y="1561052"/>
                  </a:cubicBezTo>
                  <a:lnTo>
                    <a:pt x="1800342" y="3492248"/>
                  </a:lnTo>
                  <a:cubicBezTo>
                    <a:pt x="1800342" y="4138737"/>
                    <a:pt x="1587434" y="4735498"/>
                    <a:pt x="1227909" y="5216239"/>
                  </a:cubicBezTo>
                  <a:lnTo>
                    <a:pt x="1155675" y="5305385"/>
                  </a:lnTo>
                  <a:lnTo>
                    <a:pt x="0" y="4995723"/>
                  </a:ln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 w="635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xmlns="" id="{EADBC7D0-7B9F-4B96-9C70-4BE484F141CB}"/>
              </a:ext>
            </a:extLst>
          </p:cNvPr>
          <p:cNvGrpSpPr/>
          <p:nvPr/>
        </p:nvGrpSpPr>
        <p:grpSpPr>
          <a:xfrm>
            <a:off x="9617234" y="-542952"/>
            <a:ext cx="3947774" cy="5688542"/>
            <a:chOff x="9617234" y="-542952"/>
            <a:chExt cx="3947774" cy="5688542"/>
          </a:xfrm>
        </p:grpSpPr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xmlns="" id="{25AA2CB2-96CA-47AD-8946-0624ADA5938E}"/>
                </a:ext>
              </a:extLst>
            </p:cNvPr>
            <p:cNvSpPr/>
            <p:nvPr/>
          </p:nvSpPr>
          <p:spPr>
            <a:xfrm rot="18900000" flipH="1" flipV="1">
              <a:off x="9617234" y="-542952"/>
              <a:ext cx="3947774" cy="5463388"/>
            </a:xfrm>
            <a:custGeom>
              <a:avLst/>
              <a:gdLst>
                <a:gd name="connsiteX0" fmla="*/ 3857790 w 3947774"/>
                <a:gd name="connsiteY0" fmla="*/ 0 h 5463388"/>
                <a:gd name="connsiteX1" fmla="*/ 3889234 w 3947774"/>
                <a:gd name="connsiteY1" fmla="*/ 122292 h 5463388"/>
                <a:gd name="connsiteX2" fmla="*/ 3947774 w 3947774"/>
                <a:gd name="connsiteY2" fmla="*/ 702996 h 5463388"/>
                <a:gd name="connsiteX3" fmla="*/ 3947774 w 3947774"/>
                <a:gd name="connsiteY3" fmla="*/ 2634192 h 5463388"/>
                <a:gd name="connsiteX4" fmla="*/ 1647072 w 3947774"/>
                <a:gd name="connsiteY4" fmla="*/ 5457058 h 5463388"/>
                <a:gd name="connsiteX5" fmla="*/ 1605598 w 3947774"/>
                <a:gd name="connsiteY5" fmla="*/ 5463388 h 5463388"/>
                <a:gd name="connsiteX6" fmla="*/ 0 w 3947774"/>
                <a:gd name="connsiteY6" fmla="*/ 3857790 h 5463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47774" h="5463388">
                  <a:moveTo>
                    <a:pt x="3857790" y="0"/>
                  </a:moveTo>
                  <a:lnTo>
                    <a:pt x="3889234" y="122292"/>
                  </a:lnTo>
                  <a:cubicBezTo>
                    <a:pt x="3927617" y="309865"/>
                    <a:pt x="3947774" y="504077"/>
                    <a:pt x="3947774" y="702996"/>
                  </a:cubicBezTo>
                  <a:lnTo>
                    <a:pt x="3947774" y="2634192"/>
                  </a:lnTo>
                  <a:cubicBezTo>
                    <a:pt x="3947774" y="4026629"/>
                    <a:pt x="2960080" y="5188378"/>
                    <a:pt x="1647072" y="5457058"/>
                  </a:cubicBezTo>
                  <a:lnTo>
                    <a:pt x="1605598" y="5463388"/>
                  </a:lnTo>
                  <a:lnTo>
                    <a:pt x="0" y="385779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 w="635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xmlns="" id="{1AFE0EBE-695A-41DD-8041-2158CE04C5F7}"/>
                </a:ext>
              </a:extLst>
            </p:cNvPr>
            <p:cNvSpPr/>
            <p:nvPr/>
          </p:nvSpPr>
          <p:spPr>
            <a:xfrm rot="19800000" flipH="1" flipV="1">
              <a:off x="10386685" y="-463719"/>
              <a:ext cx="2907167" cy="5521634"/>
            </a:xfrm>
            <a:custGeom>
              <a:avLst/>
              <a:gdLst>
                <a:gd name="connsiteX0" fmla="*/ 2643014 w 2907167"/>
                <a:gd name="connsiteY0" fmla="*/ 0 h 5521634"/>
                <a:gd name="connsiteX1" fmla="*/ 2680732 w 2907167"/>
                <a:gd name="connsiteY1" fmla="*/ 78298 h 5521634"/>
                <a:gd name="connsiteX2" fmla="*/ 2907167 w 2907167"/>
                <a:gd name="connsiteY2" fmla="*/ 1199871 h 5521634"/>
                <a:gd name="connsiteX3" fmla="*/ 2907167 w 2907167"/>
                <a:gd name="connsiteY3" fmla="*/ 3131067 h 5521634"/>
                <a:gd name="connsiteX4" fmla="*/ 1636783 w 2907167"/>
                <a:gd name="connsiteY4" fmla="*/ 5520374 h 5521634"/>
                <a:gd name="connsiteX5" fmla="*/ 1634710 w 2907167"/>
                <a:gd name="connsiteY5" fmla="*/ 5521634 h 5521634"/>
                <a:gd name="connsiteX6" fmla="*/ 0 w 2907167"/>
                <a:gd name="connsiteY6" fmla="*/ 4577834 h 5521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07167" h="5521634">
                  <a:moveTo>
                    <a:pt x="2643014" y="0"/>
                  </a:moveTo>
                  <a:lnTo>
                    <a:pt x="2680732" y="78298"/>
                  </a:lnTo>
                  <a:cubicBezTo>
                    <a:pt x="2826539" y="423024"/>
                    <a:pt x="2907167" y="802032"/>
                    <a:pt x="2907167" y="1199871"/>
                  </a:cubicBezTo>
                  <a:lnTo>
                    <a:pt x="2907167" y="3131067"/>
                  </a:lnTo>
                  <a:cubicBezTo>
                    <a:pt x="2907167" y="4125665"/>
                    <a:pt x="2403242" y="5002565"/>
                    <a:pt x="1636783" y="5520374"/>
                  </a:cubicBezTo>
                  <a:lnTo>
                    <a:pt x="1634710" y="5521634"/>
                  </a:lnTo>
                  <a:lnTo>
                    <a:pt x="0" y="4577834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635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xmlns="" id="{CEE2F771-8F85-4B3F-BD2F-4EC37C1578CE}"/>
                </a:ext>
              </a:extLst>
            </p:cNvPr>
            <p:cNvSpPr/>
            <p:nvPr/>
          </p:nvSpPr>
          <p:spPr>
            <a:xfrm rot="20700000" flipH="1" flipV="1">
              <a:off x="11027350" y="-159795"/>
              <a:ext cx="1800342" cy="5305385"/>
            </a:xfrm>
            <a:custGeom>
              <a:avLst/>
              <a:gdLst>
                <a:gd name="connsiteX0" fmla="*/ 1338600 w 1800342"/>
                <a:gd name="connsiteY0" fmla="*/ 0 h 5305385"/>
                <a:gd name="connsiteX1" fmla="*/ 1452572 w 1800342"/>
                <a:gd name="connsiteY1" fmla="*/ 187603 h 5305385"/>
                <a:gd name="connsiteX2" fmla="*/ 1800342 w 1800342"/>
                <a:gd name="connsiteY2" fmla="*/ 1561052 h 5305385"/>
                <a:gd name="connsiteX3" fmla="*/ 1800342 w 1800342"/>
                <a:gd name="connsiteY3" fmla="*/ 3492248 h 5305385"/>
                <a:gd name="connsiteX4" fmla="*/ 1227909 w 1800342"/>
                <a:gd name="connsiteY4" fmla="*/ 5216239 h 5305385"/>
                <a:gd name="connsiteX5" fmla="*/ 1155675 w 1800342"/>
                <a:gd name="connsiteY5" fmla="*/ 5305385 h 5305385"/>
                <a:gd name="connsiteX6" fmla="*/ 0 w 1800342"/>
                <a:gd name="connsiteY6" fmla="*/ 4995723 h 5305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00342" h="5305385">
                  <a:moveTo>
                    <a:pt x="1338600" y="0"/>
                  </a:moveTo>
                  <a:lnTo>
                    <a:pt x="1452572" y="187603"/>
                  </a:lnTo>
                  <a:cubicBezTo>
                    <a:pt x="1674361" y="595879"/>
                    <a:pt x="1800342" y="1063753"/>
                    <a:pt x="1800342" y="1561052"/>
                  </a:cubicBezTo>
                  <a:lnTo>
                    <a:pt x="1800342" y="3492248"/>
                  </a:lnTo>
                  <a:cubicBezTo>
                    <a:pt x="1800342" y="4138737"/>
                    <a:pt x="1587434" y="4735498"/>
                    <a:pt x="1227909" y="5216239"/>
                  </a:cubicBezTo>
                  <a:lnTo>
                    <a:pt x="1155675" y="5305385"/>
                  </a:lnTo>
                  <a:lnTo>
                    <a:pt x="0" y="4995723"/>
                  </a:ln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 w="635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22" name="Picture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032068" y="2463062"/>
            <a:ext cx="5692481" cy="1337733"/>
          </a:xfrm>
          <a:prstGeom prst="rect">
            <a:avLst/>
          </a:prstGeom>
        </p:spPr>
      </p:pic>
      <p:sp>
        <p:nvSpPr>
          <p:cNvPr id="15" name="Footer Placeholder 3"/>
          <p:cNvSpPr txBox="1">
            <a:spLocks/>
          </p:cNvSpPr>
          <p:nvPr/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 err="1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Altamente</a:t>
            </a:r>
            <a:r>
              <a:rPr lang="en-US" sz="1400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Confidencial</a:t>
            </a:r>
            <a:endParaRPr lang="en-US" sz="1400" dirty="0">
              <a:solidFill>
                <a:schemeClr val="bg1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625872" y="3670274"/>
            <a:ext cx="50470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1" i="1" dirty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rPr>
              <a:t>Improve your sales through AI</a:t>
            </a:r>
          </a:p>
        </p:txBody>
      </p:sp>
    </p:spTree>
    <p:extLst>
      <p:ext uri="{BB962C8B-B14F-4D97-AF65-F5344CB8AC3E}">
        <p14:creationId xmlns:p14="http://schemas.microsoft.com/office/powerpoint/2010/main" xmlns="" val="96761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xmlns="" id="{C9436DF4-06DD-4949-805D-0155C9B79D98}"/>
              </a:ext>
            </a:extLst>
          </p:cNvPr>
          <p:cNvSpPr/>
          <p:nvPr/>
        </p:nvSpPr>
        <p:spPr>
          <a:xfrm>
            <a:off x="2268639" y="2781033"/>
            <a:ext cx="9159974" cy="3357299"/>
          </a:xfrm>
          <a:prstGeom prst="roundRect">
            <a:avLst>
              <a:gd name="adj" fmla="val 2917"/>
            </a:avLst>
          </a:prstGeom>
          <a:solidFill>
            <a:schemeClr val="bg1"/>
          </a:solidFill>
          <a:ln w="38100">
            <a:noFill/>
          </a:ln>
          <a:effectLst>
            <a:outerShdw blurRad="114300" dist="127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xmlns="" id="{EFA8F89C-5890-4DD8-9416-E2FF706D9BAD}"/>
              </a:ext>
            </a:extLst>
          </p:cNvPr>
          <p:cNvSpPr/>
          <p:nvPr/>
        </p:nvSpPr>
        <p:spPr>
          <a:xfrm>
            <a:off x="926335" y="723341"/>
            <a:ext cx="9783418" cy="1942821"/>
          </a:xfrm>
          <a:prstGeom prst="roundRect">
            <a:avLst>
              <a:gd name="adj" fmla="val 2917"/>
            </a:avLst>
          </a:prstGeom>
          <a:gradFill flip="none" rotWithShape="1">
            <a:gsLst>
              <a:gs pos="99000">
                <a:schemeClr val="accent1"/>
              </a:gs>
              <a:gs pos="0">
                <a:schemeClr val="accent2"/>
              </a:gs>
            </a:gsLst>
            <a:path path="circle">
              <a:fillToRect t="100000" r="100000"/>
            </a:path>
            <a:tileRect l="-100000" b="-100000"/>
          </a:gradFill>
          <a:ln w="38100">
            <a:noFill/>
          </a:ln>
          <a:effectLst>
            <a:outerShdw blurRad="114300" dist="127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3DABD7C7-423A-47A3-9F5F-40870D98CC54}"/>
              </a:ext>
            </a:extLst>
          </p:cNvPr>
          <p:cNvSpPr txBox="1"/>
          <p:nvPr/>
        </p:nvSpPr>
        <p:spPr>
          <a:xfrm>
            <a:off x="1408794" y="802419"/>
            <a:ext cx="91598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Montserrat Medium" panose="00000600000000000000" pitchFamily="2" charset="0"/>
                <a:ea typeface="Montserrat Light" charset="0"/>
                <a:cs typeface="Montserrat Light" charset="0"/>
              </a:rPr>
              <a:t>Problem: LATAM’s Sales Execution Gap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CB9B8EC2-32CD-4605-BFCD-A7B95DD616C3}"/>
              </a:ext>
            </a:extLst>
          </p:cNvPr>
          <p:cNvSpPr txBox="1"/>
          <p:nvPr/>
        </p:nvSpPr>
        <p:spPr>
          <a:xfrm>
            <a:off x="1707273" y="1508443"/>
            <a:ext cx="886140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Billions USD of potential </a:t>
            </a:r>
            <a:r>
              <a:rPr lang="en-US" sz="2000" b="1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supplier to retailer sales </a:t>
            </a:r>
            <a:r>
              <a:rPr lang="en-US" sz="2000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are lost due to inaccurate customer personalization and insufficient business analytics.</a:t>
            </a:r>
          </a:p>
          <a:p>
            <a:endParaRPr lang="en-US" sz="2000" b="1" dirty="0">
              <a:solidFill>
                <a:schemeClr val="bg1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xmlns="" id="{CF9B4C9A-BDEE-4060-B884-5B7AB130E3C4}"/>
              </a:ext>
            </a:extLst>
          </p:cNvPr>
          <p:cNvGrpSpPr/>
          <p:nvPr/>
        </p:nvGrpSpPr>
        <p:grpSpPr>
          <a:xfrm>
            <a:off x="644953" y="392581"/>
            <a:ext cx="828944" cy="783112"/>
            <a:chOff x="4073493" y="818905"/>
            <a:chExt cx="828944" cy="783112"/>
          </a:xfrm>
        </p:grpSpPr>
        <p:sp>
          <p:nvSpPr>
            <p:cNvPr id="58" name="Rectangle: Rounded Corners 15">
              <a:extLst>
                <a:ext uri="{FF2B5EF4-FFF2-40B4-BE49-F238E27FC236}">
                  <a16:creationId xmlns:a16="http://schemas.microsoft.com/office/drawing/2014/main" xmlns="" id="{FE95325A-DBF4-4E7F-BA81-3B40D86BA329}"/>
                </a:ext>
              </a:extLst>
            </p:cNvPr>
            <p:cNvSpPr/>
            <p:nvPr/>
          </p:nvSpPr>
          <p:spPr>
            <a:xfrm rot="18900000">
              <a:off x="4073493" y="818905"/>
              <a:ext cx="783112" cy="783112"/>
            </a:xfrm>
            <a:prstGeom prst="roundRect">
              <a:avLst>
                <a:gd name="adj" fmla="val 3745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lumMod val="75000"/>
                  <a:alpha val="6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: Rounded Corners 14">
              <a:extLst>
                <a:ext uri="{FF2B5EF4-FFF2-40B4-BE49-F238E27FC236}">
                  <a16:creationId xmlns:a16="http://schemas.microsoft.com/office/drawing/2014/main" xmlns="" id="{3AC7B9EA-B7EF-4950-AA9F-40CD6DDE3F53}"/>
                </a:ext>
              </a:extLst>
            </p:cNvPr>
            <p:cNvSpPr/>
            <p:nvPr/>
          </p:nvSpPr>
          <p:spPr>
            <a:xfrm rot="18900000">
              <a:off x="4204982" y="861734"/>
              <a:ext cx="697455" cy="697455"/>
            </a:xfrm>
            <a:prstGeom prst="roundRect">
              <a:avLst>
                <a:gd name="adj" fmla="val 37450"/>
              </a:avLst>
            </a:prstGeom>
            <a:solidFill>
              <a:schemeClr val="accent1"/>
            </a:solidFill>
            <a:ln w="635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926335" y="577566"/>
            <a:ext cx="390832" cy="390832"/>
            <a:chOff x="3498967" y="3049909"/>
            <a:chExt cx="464344" cy="464344"/>
          </a:xfrm>
          <a:solidFill>
            <a:schemeClr val="tx2"/>
          </a:solidFill>
        </p:grpSpPr>
        <p:sp>
          <p:nvSpPr>
            <p:cNvPr id="64" name="AutoShape 126"/>
            <p:cNvSpPr>
              <a:spLocks/>
            </p:cNvSpPr>
            <p:nvPr/>
          </p:nvSpPr>
          <p:spPr bwMode="auto">
            <a:xfrm>
              <a:off x="3498967" y="3049909"/>
              <a:ext cx="464344" cy="46434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3499" y="14850"/>
                  </a:moveTo>
                  <a:cubicBezTo>
                    <a:pt x="9772" y="14850"/>
                    <a:pt x="6749" y="11827"/>
                    <a:pt x="6749" y="8100"/>
                  </a:cubicBezTo>
                  <a:cubicBezTo>
                    <a:pt x="6749" y="4372"/>
                    <a:pt x="9772" y="1350"/>
                    <a:pt x="13499" y="1350"/>
                  </a:cubicBezTo>
                  <a:cubicBezTo>
                    <a:pt x="17227" y="1350"/>
                    <a:pt x="20249" y="4372"/>
                    <a:pt x="20249" y="8100"/>
                  </a:cubicBezTo>
                  <a:cubicBezTo>
                    <a:pt x="20249" y="11827"/>
                    <a:pt x="17227" y="14850"/>
                    <a:pt x="13499" y="14850"/>
                  </a:cubicBezTo>
                  <a:moveTo>
                    <a:pt x="3236" y="20042"/>
                  </a:moveTo>
                  <a:cubicBezTo>
                    <a:pt x="3019" y="20266"/>
                    <a:pt x="2718" y="20408"/>
                    <a:pt x="2382" y="20408"/>
                  </a:cubicBezTo>
                  <a:cubicBezTo>
                    <a:pt x="1724" y="20408"/>
                    <a:pt x="1191" y="19875"/>
                    <a:pt x="1191" y="19218"/>
                  </a:cubicBezTo>
                  <a:cubicBezTo>
                    <a:pt x="1191" y="18881"/>
                    <a:pt x="1332" y="18580"/>
                    <a:pt x="1557" y="18363"/>
                  </a:cubicBezTo>
                  <a:lnTo>
                    <a:pt x="1551" y="18358"/>
                  </a:lnTo>
                  <a:lnTo>
                    <a:pt x="6996" y="12913"/>
                  </a:lnTo>
                  <a:cubicBezTo>
                    <a:pt x="7472" y="13555"/>
                    <a:pt x="8039" y="14122"/>
                    <a:pt x="8680" y="14599"/>
                  </a:cubicBezTo>
                  <a:cubicBezTo>
                    <a:pt x="8680" y="14599"/>
                    <a:pt x="3236" y="20042"/>
                    <a:pt x="3236" y="20042"/>
                  </a:cubicBezTo>
                  <a:close/>
                  <a:moveTo>
                    <a:pt x="13499" y="0"/>
                  </a:moveTo>
                  <a:cubicBezTo>
                    <a:pt x="9026" y="0"/>
                    <a:pt x="5399" y="3626"/>
                    <a:pt x="5399" y="8100"/>
                  </a:cubicBezTo>
                  <a:cubicBezTo>
                    <a:pt x="5399" y="9467"/>
                    <a:pt x="5742" y="10754"/>
                    <a:pt x="6341" y="11884"/>
                  </a:cubicBezTo>
                  <a:lnTo>
                    <a:pt x="709" y="17515"/>
                  </a:lnTo>
                  <a:lnTo>
                    <a:pt x="713" y="17520"/>
                  </a:lnTo>
                  <a:cubicBezTo>
                    <a:pt x="274" y="17953"/>
                    <a:pt x="0" y="18552"/>
                    <a:pt x="0" y="19218"/>
                  </a:cubicBezTo>
                  <a:cubicBezTo>
                    <a:pt x="0" y="20533"/>
                    <a:pt x="1066" y="21599"/>
                    <a:pt x="2382" y="21599"/>
                  </a:cubicBezTo>
                  <a:cubicBezTo>
                    <a:pt x="3047" y="21599"/>
                    <a:pt x="3647" y="21326"/>
                    <a:pt x="4079" y="20885"/>
                  </a:cubicBezTo>
                  <a:lnTo>
                    <a:pt x="4078" y="20884"/>
                  </a:lnTo>
                  <a:lnTo>
                    <a:pt x="9708" y="15255"/>
                  </a:lnTo>
                  <a:cubicBezTo>
                    <a:pt x="10839" y="15856"/>
                    <a:pt x="12128" y="16200"/>
                    <a:pt x="13499" y="16200"/>
                  </a:cubicBezTo>
                  <a:cubicBezTo>
                    <a:pt x="17973" y="16200"/>
                    <a:pt x="21600" y="12573"/>
                    <a:pt x="21600" y="8100"/>
                  </a:cubicBezTo>
                  <a:cubicBezTo>
                    <a:pt x="21600" y="3626"/>
                    <a:pt x="17973" y="0"/>
                    <a:pt x="13499" y="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65" name="AutoShape 127"/>
            <p:cNvSpPr>
              <a:spLocks/>
            </p:cNvSpPr>
            <p:nvPr/>
          </p:nvSpPr>
          <p:spPr bwMode="auto">
            <a:xfrm>
              <a:off x="3687085" y="3122140"/>
              <a:ext cx="109538" cy="10874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160" y="0"/>
                  </a:moveTo>
                  <a:cubicBezTo>
                    <a:pt x="9025" y="0"/>
                    <a:pt x="0" y="9025"/>
                    <a:pt x="0" y="20160"/>
                  </a:cubicBezTo>
                  <a:cubicBezTo>
                    <a:pt x="0" y="20954"/>
                    <a:pt x="644" y="21600"/>
                    <a:pt x="1440" y="21600"/>
                  </a:cubicBezTo>
                  <a:cubicBezTo>
                    <a:pt x="2235" y="21600"/>
                    <a:pt x="2880" y="20954"/>
                    <a:pt x="2880" y="20160"/>
                  </a:cubicBezTo>
                  <a:cubicBezTo>
                    <a:pt x="2880" y="10618"/>
                    <a:pt x="10617" y="2880"/>
                    <a:pt x="20160" y="2880"/>
                  </a:cubicBezTo>
                  <a:cubicBezTo>
                    <a:pt x="20955" y="2880"/>
                    <a:pt x="21599" y="2234"/>
                    <a:pt x="21599" y="1440"/>
                  </a:cubicBezTo>
                  <a:cubicBezTo>
                    <a:pt x="21599" y="645"/>
                    <a:pt x="20955" y="0"/>
                    <a:pt x="20160" y="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</p:grpSp>
      <p:sp>
        <p:nvSpPr>
          <p:cNvPr id="107" name="TextBox 106"/>
          <p:cNvSpPr txBox="1"/>
          <p:nvPr/>
        </p:nvSpPr>
        <p:spPr>
          <a:xfrm>
            <a:off x="2272891" y="3116168"/>
            <a:ext cx="30381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Montserrat" charset="0"/>
                <a:ea typeface="Montserrat" charset="0"/>
                <a:cs typeface="Montserrat" charset="0"/>
              </a:rPr>
              <a:t>Companies in </a:t>
            </a:r>
          </a:p>
          <a:p>
            <a:pPr algn="ctr"/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Montserrat" charset="0"/>
                <a:ea typeface="Montserrat" charset="0"/>
                <a:cs typeface="Montserrat" charset="0"/>
              </a:rPr>
              <a:t>Latin America</a:t>
            </a:r>
          </a:p>
        </p:txBody>
      </p:sp>
      <p:sp>
        <p:nvSpPr>
          <p:cNvPr id="110" name="TextBox 109"/>
          <p:cNvSpPr txBox="1"/>
          <p:nvPr/>
        </p:nvSpPr>
        <p:spPr>
          <a:xfrm>
            <a:off x="9695155" y="4652196"/>
            <a:ext cx="18928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Montserrat" charset="0"/>
                <a:ea typeface="Montserrat" charset="0"/>
                <a:cs typeface="Montserrat" charset="0"/>
              </a:rPr>
              <a:t>&amp; Digital</a:t>
            </a:r>
          </a:p>
          <a:p>
            <a:pPr algn="ctr"/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Montserrat" charset="0"/>
                <a:ea typeface="Montserrat" charset="0"/>
                <a:cs typeface="Montserrat" charset="0"/>
              </a:rPr>
              <a:t>Channels</a:t>
            </a:r>
          </a:p>
        </p:txBody>
      </p:sp>
      <p:cxnSp>
        <p:nvCxnSpPr>
          <p:cNvPr id="111" name="Straight Arrow Connector 110"/>
          <p:cNvCxnSpPr>
            <a:cxnSpLocks/>
          </p:cNvCxnSpPr>
          <p:nvPr/>
        </p:nvCxnSpPr>
        <p:spPr>
          <a:xfrm flipV="1">
            <a:off x="6172689" y="4164157"/>
            <a:ext cx="1438507" cy="1545402"/>
          </a:xfrm>
          <a:prstGeom prst="straightConnector1">
            <a:avLst/>
          </a:prstGeom>
          <a:ln w="76200">
            <a:solidFill>
              <a:srgbClr val="006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/>
          <p:cNvSpPr txBox="1"/>
          <p:nvPr/>
        </p:nvSpPr>
        <p:spPr>
          <a:xfrm>
            <a:off x="7309908" y="3302189"/>
            <a:ext cx="18632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C00000"/>
                </a:solidFill>
                <a:latin typeface="Montserrat" charset="0"/>
                <a:ea typeface="Montserrat" charset="0"/>
                <a:cs typeface="Montserrat" charset="0"/>
              </a:rPr>
              <a:t>B2B Sales Execution </a:t>
            </a:r>
          </a:p>
          <a:p>
            <a:pPr algn="ctr"/>
            <a:r>
              <a:rPr lang="en-US" sz="2000" b="1" dirty="0">
                <a:solidFill>
                  <a:srgbClr val="C00000"/>
                </a:solidFill>
                <a:latin typeface="Montserrat" charset="0"/>
                <a:ea typeface="Montserrat" charset="0"/>
                <a:cs typeface="Montserrat" charset="0"/>
              </a:rPr>
              <a:t>Gap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874DCCC5-30F1-5FB3-CFA4-0CBB1513F868}"/>
              </a:ext>
            </a:extLst>
          </p:cNvPr>
          <p:cNvSpPr txBox="1"/>
          <p:nvPr/>
        </p:nvSpPr>
        <p:spPr>
          <a:xfrm>
            <a:off x="9631191" y="3017668"/>
            <a:ext cx="18928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Montserrat" charset="0"/>
                <a:ea typeface="Montserrat" charset="0"/>
                <a:cs typeface="Montserrat" charset="0"/>
              </a:rPr>
              <a:t>Sales Lost</a:t>
            </a:r>
          </a:p>
          <a:p>
            <a:pPr algn="ctr"/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Montserrat" charset="0"/>
                <a:ea typeface="Montserrat" charset="0"/>
                <a:cs typeface="Montserrat" charset="0"/>
              </a:rPr>
              <a:t> Traditional</a:t>
            </a:r>
          </a:p>
          <a:p>
            <a:pPr algn="ctr"/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Montserrat" charset="0"/>
                <a:ea typeface="Montserrat" charset="0"/>
                <a:cs typeface="Montserrat" charset="0"/>
              </a:rPr>
              <a:t>Channels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xmlns="" id="{AA463D89-F89D-8511-35ED-1D61EB48BC2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144422" y="3799588"/>
            <a:ext cx="900386" cy="900386"/>
          </a:xfrm>
          <a:prstGeom prst="rect">
            <a:avLst/>
          </a:prstGeom>
        </p:spPr>
      </p:pic>
      <p:pic>
        <p:nvPicPr>
          <p:cNvPr id="34" name="Picture 10" descr="commerce icon Royalty Free Vector Image - VectorStock">
            <a:extLst>
              <a:ext uri="{FF2B5EF4-FFF2-40B4-BE49-F238E27FC236}">
                <a16:creationId xmlns:a16="http://schemas.microsoft.com/office/drawing/2014/main" xmlns="" id="{C75D88DC-DF70-7307-BCB1-A4F3254276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7929" t="12163" r="8911" b="20901"/>
          <a:stretch/>
        </p:blipFill>
        <p:spPr bwMode="auto">
          <a:xfrm>
            <a:off x="10269966" y="5343254"/>
            <a:ext cx="743196" cy="674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xmlns="" id="{9743C2C7-8777-E66D-48C1-C8F24CB9A62A}"/>
              </a:ext>
            </a:extLst>
          </p:cNvPr>
          <p:cNvCxnSpPr/>
          <p:nvPr/>
        </p:nvCxnSpPr>
        <p:spPr>
          <a:xfrm flipV="1">
            <a:off x="6172689" y="4022747"/>
            <a:ext cx="0" cy="16868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xmlns="" id="{A1F30CF5-F981-5CBD-4B4A-9EB2A809E605}"/>
              </a:ext>
            </a:extLst>
          </p:cNvPr>
          <p:cNvCxnSpPr>
            <a:cxnSpLocks/>
          </p:cNvCxnSpPr>
          <p:nvPr/>
        </p:nvCxnSpPr>
        <p:spPr>
          <a:xfrm>
            <a:off x="6172689" y="5709559"/>
            <a:ext cx="21967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xmlns="" id="{8FAC9EC9-DC54-BE76-7048-827EB6E34916}"/>
              </a:ext>
            </a:extLst>
          </p:cNvPr>
          <p:cNvCxnSpPr>
            <a:cxnSpLocks/>
          </p:cNvCxnSpPr>
          <p:nvPr/>
        </p:nvCxnSpPr>
        <p:spPr>
          <a:xfrm flipV="1">
            <a:off x="6172689" y="4596629"/>
            <a:ext cx="2196790" cy="1112930"/>
          </a:xfrm>
          <a:prstGeom prst="straightConnector1">
            <a:avLst/>
          </a:prstGeom>
          <a:ln w="762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81FF30D2-A9F8-8EB8-0CE1-B35948F9EA14}"/>
              </a:ext>
            </a:extLst>
          </p:cNvPr>
          <p:cNvSpPr txBox="1"/>
          <p:nvPr/>
        </p:nvSpPr>
        <p:spPr>
          <a:xfrm>
            <a:off x="7014504" y="4968428"/>
            <a:ext cx="1288465" cy="36933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BI Based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xmlns="" id="{263D383E-030D-6740-9AC9-BA1F1AB5232E}"/>
              </a:ext>
            </a:extLst>
          </p:cNvPr>
          <p:cNvSpPr txBox="1"/>
          <p:nvPr/>
        </p:nvSpPr>
        <p:spPr>
          <a:xfrm>
            <a:off x="6220231" y="4511461"/>
            <a:ext cx="1288465" cy="369332"/>
          </a:xfrm>
          <a:prstGeom prst="rect">
            <a:avLst/>
          </a:prstGeom>
          <a:solidFill>
            <a:srgbClr val="0061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AI Based</a:t>
            </a:r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xmlns="" id="{2A4433F1-022B-BE59-47A8-5900DEA433AC}"/>
              </a:ext>
            </a:extLst>
          </p:cNvPr>
          <p:cNvSpPr/>
          <p:nvPr/>
        </p:nvSpPr>
        <p:spPr>
          <a:xfrm>
            <a:off x="6771835" y="4432831"/>
            <a:ext cx="1416875" cy="1182703"/>
          </a:xfrm>
          <a:prstGeom prst="arc">
            <a:avLst>
              <a:gd name="adj1" fmla="val 15763775"/>
              <a:gd name="adj2" fmla="val 20041625"/>
            </a:avLst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xmlns="" id="{3ABC315C-0922-8B6F-2CFB-E82826B4D9E5}"/>
              </a:ext>
            </a:extLst>
          </p:cNvPr>
          <p:cNvSpPr txBox="1"/>
          <p:nvPr/>
        </p:nvSpPr>
        <p:spPr>
          <a:xfrm>
            <a:off x="7218716" y="5300533"/>
            <a:ext cx="8800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Montserrat" charset="0"/>
                <a:ea typeface="Montserrat" charset="0"/>
                <a:cs typeface="Montserrat" charset="0"/>
              </a:rPr>
              <a:t>Actual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xmlns="" id="{60ABA5EA-FAEC-46D1-E057-00C0CFB12D65}"/>
              </a:ext>
            </a:extLst>
          </p:cNvPr>
          <p:cNvSpPr txBox="1"/>
          <p:nvPr/>
        </p:nvSpPr>
        <p:spPr>
          <a:xfrm>
            <a:off x="6446565" y="4191520"/>
            <a:ext cx="8800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Montserrat" charset="0"/>
                <a:ea typeface="Montserrat" charset="0"/>
                <a:cs typeface="Montserrat" charset="0"/>
              </a:rPr>
              <a:t>DATAR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xmlns="" id="{B2061657-772A-A8A9-A2D9-FD27AD01EFD1}"/>
              </a:ext>
            </a:extLst>
          </p:cNvPr>
          <p:cNvSpPr txBox="1"/>
          <p:nvPr/>
        </p:nvSpPr>
        <p:spPr>
          <a:xfrm>
            <a:off x="8273939" y="5545534"/>
            <a:ext cx="8800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Montserrat" charset="0"/>
                <a:ea typeface="Montserrat" charset="0"/>
                <a:cs typeface="Montserrat" charset="0"/>
              </a:rPr>
              <a:t>Time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xmlns="" id="{A6A13CC4-E110-9F9B-59DE-056C6B2624EC}"/>
              </a:ext>
            </a:extLst>
          </p:cNvPr>
          <p:cNvSpPr txBox="1"/>
          <p:nvPr/>
        </p:nvSpPr>
        <p:spPr>
          <a:xfrm>
            <a:off x="5725750" y="3661742"/>
            <a:ext cx="8800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Montserrat" charset="0"/>
                <a:ea typeface="Montserrat" charset="0"/>
                <a:cs typeface="Montserrat" charset="0"/>
              </a:rPr>
              <a:t>Sales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xmlns="" id="{8130AE5E-C6AC-01F8-D16F-CC90B3ECA343}"/>
              </a:ext>
            </a:extLst>
          </p:cNvPr>
          <p:cNvSpPr/>
          <p:nvPr/>
        </p:nvSpPr>
        <p:spPr>
          <a:xfrm>
            <a:off x="3733253" y="5322316"/>
            <a:ext cx="819299" cy="3697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xmlns="" id="{FF156630-A63D-DA75-C862-86DA43B4A63D}"/>
              </a:ext>
            </a:extLst>
          </p:cNvPr>
          <p:cNvSpPr/>
          <p:nvPr/>
        </p:nvSpPr>
        <p:spPr>
          <a:xfrm>
            <a:off x="2830116" y="4158338"/>
            <a:ext cx="1919930" cy="473956"/>
          </a:xfrm>
          <a:prstGeom prst="roundRect">
            <a:avLst/>
          </a:prstGeom>
          <a:gradFill flip="none" rotWithShape="1">
            <a:gsLst>
              <a:gs pos="99000">
                <a:schemeClr val="accent1"/>
              </a:gs>
              <a:gs pos="0">
                <a:schemeClr val="accent2"/>
              </a:gs>
            </a:gsLst>
            <a:path path="circle">
              <a:fillToRect t="100000" r="100000"/>
            </a:path>
            <a:tileRect l="-100000" b="-100000"/>
          </a:gradFill>
          <a:ln w="38100">
            <a:noFill/>
          </a:ln>
          <a:effectLst>
            <a:outerShdw blurRad="114300" dist="127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FF"/>
                </a:solidFill>
                <a:latin typeface="Calibri Light"/>
              </a:rPr>
              <a:t>FMCG</a:t>
            </a: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xmlns="" id="{848176CE-8B41-8D9B-7CFA-487B3AC6ABCB}"/>
              </a:ext>
            </a:extLst>
          </p:cNvPr>
          <p:cNvSpPr/>
          <p:nvPr/>
        </p:nvSpPr>
        <p:spPr>
          <a:xfrm>
            <a:off x="2859855" y="4723332"/>
            <a:ext cx="1919930" cy="473956"/>
          </a:xfrm>
          <a:prstGeom prst="roundRect">
            <a:avLst/>
          </a:prstGeom>
          <a:gradFill flip="none" rotWithShape="1">
            <a:gsLst>
              <a:gs pos="99000">
                <a:schemeClr val="accent1"/>
              </a:gs>
              <a:gs pos="0">
                <a:schemeClr val="accent2"/>
              </a:gs>
            </a:gsLst>
            <a:path path="circle">
              <a:fillToRect t="100000" r="100000"/>
            </a:path>
            <a:tileRect l="-100000" b="-100000"/>
          </a:gradFill>
          <a:ln w="38100">
            <a:noFill/>
          </a:ln>
          <a:effectLst>
            <a:outerShdw blurRad="114300" dist="127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FF"/>
                </a:solidFill>
                <a:latin typeface="Calibri Light"/>
              </a:rPr>
              <a:t>Pharmaceutical</a:t>
            </a: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xmlns="" id="{DFF6C5DA-FAF9-F5C4-A358-B7D1F34540BC}"/>
              </a:ext>
            </a:extLst>
          </p:cNvPr>
          <p:cNvSpPr/>
          <p:nvPr/>
        </p:nvSpPr>
        <p:spPr>
          <a:xfrm>
            <a:off x="2859855" y="5280757"/>
            <a:ext cx="1919930" cy="473956"/>
          </a:xfrm>
          <a:prstGeom prst="roundRect">
            <a:avLst/>
          </a:prstGeom>
          <a:gradFill flip="none" rotWithShape="1">
            <a:gsLst>
              <a:gs pos="99000">
                <a:schemeClr val="accent1"/>
              </a:gs>
              <a:gs pos="0">
                <a:schemeClr val="accent2"/>
              </a:gs>
            </a:gsLst>
            <a:path path="circle">
              <a:fillToRect t="100000" r="100000"/>
            </a:path>
            <a:tileRect l="-100000" b="-100000"/>
          </a:gradFill>
          <a:ln w="38100">
            <a:noFill/>
          </a:ln>
          <a:effectLst>
            <a:outerShdw blurRad="114300" dist="127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FF"/>
                </a:solidFill>
                <a:latin typeface="Calibri Light"/>
              </a:rPr>
              <a:t>Hardware</a:t>
            </a:r>
          </a:p>
        </p:txBody>
      </p:sp>
    </p:spTree>
    <p:extLst>
      <p:ext uri="{BB962C8B-B14F-4D97-AF65-F5344CB8AC3E}">
        <p14:creationId xmlns:p14="http://schemas.microsoft.com/office/powerpoint/2010/main" xmlns="" val="44710769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2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500"/>
                            </p:stCondLst>
                            <p:childTnLst>
                              <p:par>
                                <p:cTn id="6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500"/>
                            </p:stCondLst>
                            <p:childTnLst>
                              <p:par>
                                <p:cTn id="6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500"/>
                            </p:stCondLst>
                            <p:childTnLst>
                              <p:par>
                                <p:cTn id="7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9" grpId="0" animBg="1"/>
      <p:bldP spid="40" grpId="0"/>
      <p:bldP spid="41" grpId="0"/>
      <p:bldP spid="107" grpId="0"/>
      <p:bldP spid="110" grpId="0"/>
      <p:bldP spid="112" grpId="0"/>
      <p:bldP spid="31" grpId="0"/>
      <p:bldP spid="43" grpId="0" animBg="1"/>
      <p:bldP spid="44" grpId="0" animBg="1"/>
      <p:bldP spid="46" grpId="0"/>
      <p:bldP spid="47" grpId="0"/>
      <p:bldP spid="48" grpId="0"/>
      <p:bldP spid="49" grpId="0"/>
      <p:bldP spid="51" grpId="0" animBg="1"/>
      <p:bldP spid="53" grpId="0" animBg="1"/>
      <p:bldP spid="54" grpId="0" animBg="1"/>
    </p:bldLst>
  </p:timing>
  <p:extLst>
    <p:ext uri="{6950BFC3-D8DA-4A85-94F7-54DA5524770B}">
      <p188:commentRel xmlns:p188="http://schemas.microsoft.com/office/powerpoint/2018/8/main" xmlns="" r:id="rId4"/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/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7141" r="7141"/>
          <a:stretch>
            <a:fillRect/>
          </a:stretch>
        </p:blipFill>
        <p:spPr/>
      </p:pic>
      <p:sp>
        <p:nvSpPr>
          <p:cNvPr id="53" name="Rectangle: Rounded Corners 17">
            <a:extLst>
              <a:ext uri="{FF2B5EF4-FFF2-40B4-BE49-F238E27FC236}">
                <a16:creationId xmlns:a16="http://schemas.microsoft.com/office/drawing/2014/main" xmlns="" id="{6C97D9F8-7218-4FFC-A5AB-FDF3DC056507}"/>
              </a:ext>
            </a:extLst>
          </p:cNvPr>
          <p:cNvSpPr/>
          <p:nvPr/>
        </p:nvSpPr>
        <p:spPr>
          <a:xfrm>
            <a:off x="6563844" y="4807951"/>
            <a:ext cx="5183601" cy="1532118"/>
          </a:xfrm>
          <a:prstGeom prst="roundRect">
            <a:avLst>
              <a:gd name="adj" fmla="val 6896"/>
            </a:avLst>
          </a:prstGeom>
          <a:solidFill>
            <a:schemeClr val="bg1"/>
          </a:solidFill>
          <a:ln w="63500">
            <a:noFill/>
          </a:ln>
          <a:effectLst>
            <a:outerShdw blurRad="1143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Freeform: Shape 64">
            <a:extLst>
              <a:ext uri="{FF2B5EF4-FFF2-40B4-BE49-F238E27FC236}">
                <a16:creationId xmlns:a16="http://schemas.microsoft.com/office/drawing/2014/main" xmlns="" id="{9082B017-D3BB-4869-8384-8FA74D33A858}"/>
              </a:ext>
            </a:extLst>
          </p:cNvPr>
          <p:cNvSpPr/>
          <p:nvPr/>
        </p:nvSpPr>
        <p:spPr>
          <a:xfrm rot="18900000">
            <a:off x="-1359278" y="-24346"/>
            <a:ext cx="6884922" cy="6884922"/>
          </a:xfrm>
          <a:custGeom>
            <a:avLst/>
            <a:gdLst>
              <a:gd name="connsiteX0" fmla="*/ 4913837 w 6884922"/>
              <a:gd name="connsiteY0" fmla="*/ 74929 h 6884922"/>
              <a:gd name="connsiteX1" fmla="*/ 6809993 w 6884922"/>
              <a:gd name="connsiteY1" fmla="*/ 1971085 h 6884922"/>
              <a:gd name="connsiteX2" fmla="*/ 6832538 w 6884922"/>
              <a:gd name="connsiteY2" fmla="*/ 2058765 h 6884922"/>
              <a:gd name="connsiteX3" fmla="*/ 6884922 w 6884922"/>
              <a:gd name="connsiteY3" fmla="*/ 2578403 h 6884922"/>
              <a:gd name="connsiteX4" fmla="*/ 6884922 w 6884922"/>
              <a:gd name="connsiteY4" fmla="*/ 4306519 h 6884922"/>
              <a:gd name="connsiteX5" fmla="*/ 4306519 w 6884922"/>
              <a:gd name="connsiteY5" fmla="*/ 6884922 h 6884922"/>
              <a:gd name="connsiteX6" fmla="*/ 2578403 w 6884922"/>
              <a:gd name="connsiteY6" fmla="*/ 6884922 h 6884922"/>
              <a:gd name="connsiteX7" fmla="*/ 2058765 w 6884922"/>
              <a:gd name="connsiteY7" fmla="*/ 6832538 h 6884922"/>
              <a:gd name="connsiteX8" fmla="*/ 1943005 w 6884922"/>
              <a:gd name="connsiteY8" fmla="*/ 6802773 h 6884922"/>
              <a:gd name="connsiteX9" fmla="*/ 82149 w 6884922"/>
              <a:gd name="connsiteY9" fmla="*/ 4941917 h 6884922"/>
              <a:gd name="connsiteX10" fmla="*/ 52384 w 6884922"/>
              <a:gd name="connsiteY10" fmla="*/ 4826157 h 6884922"/>
              <a:gd name="connsiteX11" fmla="*/ 0 w 6884922"/>
              <a:gd name="connsiteY11" fmla="*/ 4306519 h 6884922"/>
              <a:gd name="connsiteX12" fmla="*/ 0 w 6884922"/>
              <a:gd name="connsiteY12" fmla="*/ 3945249 h 6884922"/>
              <a:gd name="connsiteX13" fmla="*/ 3945249 w 6884922"/>
              <a:gd name="connsiteY13" fmla="*/ 0 h 6884922"/>
              <a:gd name="connsiteX14" fmla="*/ 4306519 w 6884922"/>
              <a:gd name="connsiteY14" fmla="*/ 0 h 6884922"/>
              <a:gd name="connsiteX15" fmla="*/ 4826157 w 6884922"/>
              <a:gd name="connsiteY15" fmla="*/ 52384 h 6884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884922" h="6884922">
                <a:moveTo>
                  <a:pt x="4913837" y="74929"/>
                </a:moveTo>
                <a:lnTo>
                  <a:pt x="6809993" y="1971085"/>
                </a:lnTo>
                <a:lnTo>
                  <a:pt x="6832538" y="2058765"/>
                </a:lnTo>
                <a:cubicBezTo>
                  <a:pt x="6866884" y="2226613"/>
                  <a:pt x="6884922" y="2400401"/>
                  <a:pt x="6884922" y="2578403"/>
                </a:cubicBezTo>
                <a:lnTo>
                  <a:pt x="6884922" y="4306519"/>
                </a:lnTo>
                <a:cubicBezTo>
                  <a:pt x="6884922" y="5730532"/>
                  <a:pt x="5730532" y="6884922"/>
                  <a:pt x="4306519" y="6884922"/>
                </a:cubicBezTo>
                <a:lnTo>
                  <a:pt x="2578403" y="6884922"/>
                </a:lnTo>
                <a:cubicBezTo>
                  <a:pt x="2400401" y="6884922"/>
                  <a:pt x="2226612" y="6866885"/>
                  <a:pt x="2058765" y="6832538"/>
                </a:cubicBezTo>
                <a:lnTo>
                  <a:pt x="1943005" y="6802773"/>
                </a:lnTo>
                <a:lnTo>
                  <a:pt x="82149" y="4941917"/>
                </a:lnTo>
                <a:lnTo>
                  <a:pt x="52384" y="4826157"/>
                </a:lnTo>
                <a:cubicBezTo>
                  <a:pt x="18037" y="4658310"/>
                  <a:pt x="0" y="4484521"/>
                  <a:pt x="0" y="4306519"/>
                </a:cubicBezTo>
                <a:lnTo>
                  <a:pt x="0" y="3945249"/>
                </a:lnTo>
                <a:lnTo>
                  <a:pt x="3945249" y="0"/>
                </a:lnTo>
                <a:lnTo>
                  <a:pt x="4306519" y="0"/>
                </a:lnTo>
                <a:cubicBezTo>
                  <a:pt x="4484521" y="0"/>
                  <a:pt x="4658309" y="18038"/>
                  <a:pt x="4826157" y="52384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80000"/>
                </a:schemeClr>
              </a:gs>
              <a:gs pos="100000">
                <a:schemeClr val="accent2">
                  <a:alpha val="80000"/>
                </a:schemeClr>
              </a:gs>
            </a:gsLst>
            <a:lin ang="8100000" scaled="1"/>
          </a:gradFill>
          <a:ln w="635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xmlns="" id="{9ED3A7D0-F00E-4982-8932-C8AA6163E865}"/>
              </a:ext>
            </a:extLst>
          </p:cNvPr>
          <p:cNvSpPr/>
          <p:nvPr/>
        </p:nvSpPr>
        <p:spPr>
          <a:xfrm>
            <a:off x="7359311" y="3098975"/>
            <a:ext cx="4104910" cy="1472958"/>
          </a:xfrm>
          <a:prstGeom prst="roundRect">
            <a:avLst>
              <a:gd name="adj" fmla="val 6896"/>
            </a:avLst>
          </a:prstGeom>
          <a:gradFill flip="none" rotWithShape="1">
            <a:gsLst>
              <a:gs pos="100000">
                <a:schemeClr val="accent1">
                  <a:alpha val="80000"/>
                </a:schemeClr>
              </a:gs>
              <a:gs pos="0">
                <a:schemeClr val="accent2">
                  <a:alpha val="8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63500">
            <a:noFill/>
          </a:ln>
          <a:effectLst>
            <a:outerShdw blurRad="1143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3CA8B11F-3468-428E-842E-958DC4BB498D}"/>
              </a:ext>
            </a:extLst>
          </p:cNvPr>
          <p:cNvSpPr txBox="1"/>
          <p:nvPr/>
        </p:nvSpPr>
        <p:spPr>
          <a:xfrm>
            <a:off x="1048212" y="1007929"/>
            <a:ext cx="22012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+mj-lt"/>
              </a:rPr>
              <a:t>Solution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44C9441E-606F-402E-A563-0AB3D739E3EA}"/>
              </a:ext>
            </a:extLst>
          </p:cNvPr>
          <p:cNvSpPr txBox="1"/>
          <p:nvPr/>
        </p:nvSpPr>
        <p:spPr>
          <a:xfrm>
            <a:off x="36074" y="2370480"/>
            <a:ext cx="544699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DATAR</a:t>
            </a:r>
            <a:r>
              <a:rPr lang="en-US" sz="3200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 is an </a:t>
            </a:r>
            <a:r>
              <a:rPr lang="en-US" sz="3200" b="1" dirty="0">
                <a:solidFill>
                  <a:schemeClr val="bg1"/>
                </a:solidFill>
                <a:latin typeface="+mj-lt"/>
              </a:rPr>
              <a:t>artificial business intelligence </a:t>
            </a:r>
            <a:r>
              <a:rPr lang="en-US" sz="3200" dirty="0">
                <a:solidFill>
                  <a:schemeClr val="bg1"/>
                </a:solidFill>
                <a:latin typeface="+mj-lt"/>
              </a:rPr>
              <a:t>platform to automate and optimize large-scale sales operations.</a:t>
            </a:r>
            <a:endParaRPr lang="en-US" sz="3200" dirty="0">
              <a:solidFill>
                <a:schemeClr val="bg1"/>
              </a:solidFill>
              <a:latin typeface="+mj-lt"/>
              <a:ea typeface="Montserrat" charset="0"/>
              <a:cs typeface="Montserrat" charset="0"/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xmlns="" id="{1EB38E4A-22D0-419B-8936-6126630BBB99}"/>
              </a:ext>
            </a:extLst>
          </p:cNvPr>
          <p:cNvSpPr/>
          <p:nvPr/>
        </p:nvSpPr>
        <p:spPr>
          <a:xfrm rot="2700000">
            <a:off x="1135250" y="575940"/>
            <a:ext cx="420250" cy="420251"/>
          </a:xfrm>
          <a:custGeom>
            <a:avLst/>
            <a:gdLst>
              <a:gd name="connsiteX0" fmla="*/ 46911 w 543701"/>
              <a:gd name="connsiteY0" fmla="*/ 46911 h 543702"/>
              <a:gd name="connsiteX1" fmla="*/ 160163 w 543701"/>
              <a:gd name="connsiteY1" fmla="*/ 0 h 543702"/>
              <a:gd name="connsiteX2" fmla="*/ 543701 w 543701"/>
              <a:gd name="connsiteY2" fmla="*/ 0 h 543702"/>
              <a:gd name="connsiteX3" fmla="*/ 467191 w 543701"/>
              <a:gd name="connsiteY3" fmla="*/ 76511 h 543702"/>
              <a:gd name="connsiteX4" fmla="*/ 236674 w 543701"/>
              <a:gd name="connsiteY4" fmla="*/ 76511 h 543702"/>
              <a:gd name="connsiteX5" fmla="*/ 76511 w 543701"/>
              <a:gd name="connsiteY5" fmla="*/ 236674 h 543702"/>
              <a:gd name="connsiteX6" fmla="*/ 76511 w 543701"/>
              <a:gd name="connsiteY6" fmla="*/ 467191 h 543702"/>
              <a:gd name="connsiteX7" fmla="*/ 0 w 543701"/>
              <a:gd name="connsiteY7" fmla="*/ 543702 h 543702"/>
              <a:gd name="connsiteX8" fmla="*/ 0 w 543701"/>
              <a:gd name="connsiteY8" fmla="*/ 160163 h 543702"/>
              <a:gd name="connsiteX9" fmla="*/ 46911 w 543701"/>
              <a:gd name="connsiteY9" fmla="*/ 46911 h 543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43701" h="543702">
                <a:moveTo>
                  <a:pt x="46911" y="46911"/>
                </a:moveTo>
                <a:cubicBezTo>
                  <a:pt x="75894" y="17927"/>
                  <a:pt x="115936" y="0"/>
                  <a:pt x="160163" y="0"/>
                </a:cubicBezTo>
                <a:lnTo>
                  <a:pt x="543701" y="0"/>
                </a:lnTo>
                <a:lnTo>
                  <a:pt x="467191" y="76511"/>
                </a:lnTo>
                <a:lnTo>
                  <a:pt x="236674" y="76511"/>
                </a:lnTo>
                <a:cubicBezTo>
                  <a:pt x="148218" y="76511"/>
                  <a:pt x="76511" y="148218"/>
                  <a:pt x="76511" y="236674"/>
                </a:cubicBezTo>
                <a:lnTo>
                  <a:pt x="76511" y="467191"/>
                </a:lnTo>
                <a:lnTo>
                  <a:pt x="0" y="543702"/>
                </a:lnTo>
                <a:lnTo>
                  <a:pt x="0" y="160163"/>
                </a:lnTo>
                <a:cubicBezTo>
                  <a:pt x="0" y="115935"/>
                  <a:pt x="17927" y="75894"/>
                  <a:pt x="46911" y="4691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xmlns="" id="{6C97D9F8-7218-4FFC-A5AB-FDF3DC056507}"/>
              </a:ext>
            </a:extLst>
          </p:cNvPr>
          <p:cNvSpPr/>
          <p:nvPr/>
        </p:nvSpPr>
        <p:spPr>
          <a:xfrm>
            <a:off x="6468362" y="1369408"/>
            <a:ext cx="5208644" cy="1508343"/>
          </a:xfrm>
          <a:prstGeom prst="roundRect">
            <a:avLst>
              <a:gd name="adj" fmla="val 6896"/>
            </a:avLst>
          </a:prstGeom>
          <a:solidFill>
            <a:schemeClr val="bg1"/>
          </a:solidFill>
          <a:ln w="63500">
            <a:noFill/>
          </a:ln>
          <a:effectLst>
            <a:outerShdw blurRad="114300" dist="254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480F0293-D689-4062-96F1-EF2BA762E9CF}"/>
              </a:ext>
            </a:extLst>
          </p:cNvPr>
          <p:cNvSpPr txBox="1"/>
          <p:nvPr/>
        </p:nvSpPr>
        <p:spPr>
          <a:xfrm>
            <a:off x="8109404" y="1761998"/>
            <a:ext cx="34077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algn="ctr"/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Montserrat" charset="0"/>
                <a:ea typeface="Montserrat" charset="0"/>
                <a:cs typeface="Montserrat" charset="0"/>
              </a:rPr>
              <a:t>Personalized  sales </a:t>
            </a:r>
            <a:r>
              <a:rPr lang="en-US" sz="2400" b="1" dirty="0">
                <a:solidFill>
                  <a:schemeClr val="accent1">
                    <a:lumMod val="50000"/>
                  </a:schemeClr>
                </a:solidFill>
                <a:latin typeface="Montserrat" charset="0"/>
                <a:ea typeface="Montserrat" charset="0"/>
                <a:cs typeface="Montserrat" charset="0"/>
              </a:rPr>
              <a:t>recommendations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480F0293-D689-4062-96F1-EF2BA762E9CF}"/>
              </a:ext>
            </a:extLst>
          </p:cNvPr>
          <p:cNvSpPr txBox="1"/>
          <p:nvPr/>
        </p:nvSpPr>
        <p:spPr>
          <a:xfrm>
            <a:off x="8187787" y="3467863"/>
            <a:ext cx="30979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en-US" sz="2400" b="1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Strategic</a:t>
            </a:r>
            <a:r>
              <a:rPr lang="en-US" sz="2400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 promotions</a:t>
            </a:r>
          </a:p>
        </p:txBody>
      </p:sp>
      <p:sp>
        <p:nvSpPr>
          <p:cNvPr id="15" name="Rectangle 14"/>
          <p:cNvSpPr/>
          <p:nvPr/>
        </p:nvSpPr>
        <p:spPr>
          <a:xfrm>
            <a:off x="8102402" y="5152111"/>
            <a:ext cx="336181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 algn="ctr"/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Montserrat" charset="0"/>
                <a:ea typeface="Montserrat" charset="0"/>
                <a:cs typeface="Montserrat" charset="0"/>
              </a:rPr>
              <a:t>Product portfolio </a:t>
            </a:r>
          </a:p>
          <a:p>
            <a:pPr lvl="1" algn="ctr"/>
            <a:r>
              <a:rPr lang="en-US" sz="2400" b="1" dirty="0">
                <a:solidFill>
                  <a:schemeClr val="accent1">
                    <a:lumMod val="50000"/>
                  </a:schemeClr>
                </a:solidFill>
                <a:latin typeface="Montserrat" charset="0"/>
                <a:ea typeface="Montserrat" charset="0"/>
                <a:cs typeface="Montserrat" charset="0"/>
              </a:rPr>
              <a:t>expansion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805373" y="1434010"/>
            <a:ext cx="1310094" cy="131009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686441" y="3169979"/>
            <a:ext cx="1191255" cy="119125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811435" y="4925025"/>
            <a:ext cx="1297969" cy="1297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14778014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1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1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decel="5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decel="5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decel="5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" presetClass="entr" presetSubtype="2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2" decel="5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2" decel="5000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65" grpId="0" animBg="1"/>
      <p:bldP spid="35" grpId="0" animBg="1"/>
      <p:bldP spid="2" grpId="0"/>
      <p:bldP spid="3" grpId="0"/>
      <p:bldP spid="5" grpId="0" animBg="1"/>
      <p:bldP spid="18" grpId="0" animBg="1"/>
      <p:bldP spid="25" grpId="0"/>
      <p:bldP spid="43" grpId="0"/>
      <p:bldP spid="1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/>
          <p:cNvPicPr>
            <a:picLocks noGrp="1" noChangeAspect="1"/>
          </p:cNvPicPr>
          <p:nvPr>
            <p:ph type="pic" sz="quarter" idx="1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26420" b="26420"/>
          <a:stretch>
            <a:fillRect/>
          </a:stretch>
        </p:blipFill>
        <p:spPr/>
      </p:pic>
      <p:sp>
        <p:nvSpPr>
          <p:cNvPr id="58" name="Freeform: Shape 57">
            <a:extLst>
              <a:ext uri="{FF2B5EF4-FFF2-40B4-BE49-F238E27FC236}">
                <a16:creationId xmlns:a16="http://schemas.microsoft.com/office/drawing/2014/main" xmlns="" id="{4E2C2975-0D6B-4631-91B5-FABE553663A7}"/>
              </a:ext>
            </a:extLst>
          </p:cNvPr>
          <p:cNvSpPr/>
          <p:nvPr/>
        </p:nvSpPr>
        <p:spPr>
          <a:xfrm>
            <a:off x="-9348" y="1"/>
            <a:ext cx="12191999" cy="3834603"/>
          </a:xfrm>
          <a:custGeom>
            <a:avLst/>
            <a:gdLst>
              <a:gd name="connsiteX0" fmla="*/ 0 w 12191999"/>
              <a:gd name="connsiteY0" fmla="*/ 0 h 3834603"/>
              <a:gd name="connsiteX1" fmla="*/ 12191999 w 12191999"/>
              <a:gd name="connsiteY1" fmla="*/ 0 h 3834603"/>
              <a:gd name="connsiteX2" fmla="*/ 12191999 w 12191999"/>
              <a:gd name="connsiteY2" fmla="*/ 3644236 h 3834603"/>
              <a:gd name="connsiteX3" fmla="*/ 12160509 w 12191999"/>
              <a:gd name="connsiteY3" fmla="*/ 3636478 h 3834603"/>
              <a:gd name="connsiteX4" fmla="*/ 8701548 w 12191999"/>
              <a:gd name="connsiteY4" fmla="*/ 3038168 h 3834603"/>
              <a:gd name="connsiteX5" fmla="*/ 3569110 w 12191999"/>
              <a:gd name="connsiteY5" fmla="*/ 3834581 h 3834603"/>
              <a:gd name="connsiteX6" fmla="*/ 211266 w 12191999"/>
              <a:gd name="connsiteY6" fmla="*/ 3560854 h 3834603"/>
              <a:gd name="connsiteX7" fmla="*/ 0 w 12191999"/>
              <a:gd name="connsiteY7" fmla="*/ 3494244 h 3834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3834603">
                <a:moveTo>
                  <a:pt x="0" y="0"/>
                </a:moveTo>
                <a:lnTo>
                  <a:pt x="12191999" y="0"/>
                </a:lnTo>
                <a:lnTo>
                  <a:pt x="12191999" y="3644236"/>
                </a:lnTo>
                <a:lnTo>
                  <a:pt x="12160509" y="3636478"/>
                </a:lnTo>
                <a:cubicBezTo>
                  <a:pt x="11172210" y="3391150"/>
                  <a:pt x="9806755" y="3041548"/>
                  <a:pt x="8701548" y="3038168"/>
                </a:cubicBezTo>
                <a:cubicBezTo>
                  <a:pt x="7093975" y="3033252"/>
                  <a:pt x="5157021" y="3839497"/>
                  <a:pt x="3569110" y="3834581"/>
                </a:cubicBezTo>
                <a:cubicBezTo>
                  <a:pt x="2477422" y="3831201"/>
                  <a:pt x="1169636" y="3827822"/>
                  <a:pt x="211266" y="3560854"/>
                </a:cubicBezTo>
                <a:lnTo>
                  <a:pt x="0" y="3494244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80000"/>
                </a:schemeClr>
              </a:gs>
              <a:gs pos="100000">
                <a:schemeClr val="accent2">
                  <a:alpha val="8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F60C560A-CEDB-4209-9C68-436EA4174F0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30514" y="656506"/>
            <a:ext cx="10130972" cy="1089529"/>
          </a:xfrm>
        </p:spPr>
        <p:txBody>
          <a:bodyPr/>
          <a:lstStyle/>
          <a:p>
            <a:r>
              <a:rPr lang="en-US" b="1" dirty="0"/>
              <a:t>Market: </a:t>
            </a:r>
            <a:r>
              <a:rPr lang="en-US" dirty="0"/>
              <a:t>Traditional and Digital B2B Sales Channels in </a:t>
            </a:r>
            <a:r>
              <a:rPr lang="en-US" b="1" dirty="0"/>
              <a:t>LATAM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xmlns="" id="{19A497D6-DFDA-4CA3-BE28-C99D03558C89}"/>
              </a:ext>
            </a:extLst>
          </p:cNvPr>
          <p:cNvSpPr/>
          <p:nvPr/>
        </p:nvSpPr>
        <p:spPr>
          <a:xfrm>
            <a:off x="2727234" y="2254067"/>
            <a:ext cx="2146332" cy="2146330"/>
          </a:xfrm>
          <a:prstGeom prst="roundRect">
            <a:avLst>
              <a:gd name="adj" fmla="val 6896"/>
            </a:avLst>
          </a:prstGeom>
          <a:solidFill>
            <a:schemeClr val="bg1"/>
          </a:solidFill>
          <a:ln w="63500">
            <a:noFill/>
          </a:ln>
          <a:effectLst>
            <a:outerShdw blurRad="381000" dist="762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xmlns="" id="{4183C7A4-E1A0-476C-8ECA-CF3AE2B86EF2}"/>
              </a:ext>
            </a:extLst>
          </p:cNvPr>
          <p:cNvSpPr/>
          <p:nvPr/>
        </p:nvSpPr>
        <p:spPr>
          <a:xfrm>
            <a:off x="5328487" y="2254067"/>
            <a:ext cx="2146332" cy="2146330"/>
          </a:xfrm>
          <a:prstGeom prst="roundRect">
            <a:avLst>
              <a:gd name="adj" fmla="val 6896"/>
            </a:avLst>
          </a:prstGeom>
          <a:solidFill>
            <a:schemeClr val="bg1"/>
          </a:solidFill>
          <a:ln w="63500">
            <a:noFill/>
          </a:ln>
          <a:effectLst>
            <a:outerShdw blurRad="381000" dist="762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xmlns="" id="{3EAD1E82-5F6C-476D-ABE9-C5BA312A687B}"/>
              </a:ext>
            </a:extLst>
          </p:cNvPr>
          <p:cNvSpPr/>
          <p:nvPr/>
        </p:nvSpPr>
        <p:spPr>
          <a:xfrm>
            <a:off x="7929740" y="2254067"/>
            <a:ext cx="2146332" cy="2146330"/>
          </a:xfrm>
          <a:prstGeom prst="roundRect">
            <a:avLst>
              <a:gd name="adj" fmla="val 6896"/>
            </a:avLst>
          </a:prstGeom>
          <a:solidFill>
            <a:schemeClr val="bg1"/>
          </a:solidFill>
          <a:ln w="63500">
            <a:noFill/>
          </a:ln>
          <a:effectLst>
            <a:outerShdw blurRad="381000" dist="762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xmlns="" id="{61E26C87-4BB6-41AD-8F21-01094BC75F6C}"/>
              </a:ext>
            </a:extLst>
          </p:cNvPr>
          <p:cNvGrpSpPr/>
          <p:nvPr/>
        </p:nvGrpSpPr>
        <p:grpSpPr>
          <a:xfrm>
            <a:off x="5396565" y="2479462"/>
            <a:ext cx="1979299" cy="1856947"/>
            <a:chOff x="3911788" y="3113082"/>
            <a:chExt cx="1979299" cy="974591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xmlns="" id="{19BB78B9-A9AE-48CB-A71A-A0E502B8F27A}"/>
                </a:ext>
              </a:extLst>
            </p:cNvPr>
            <p:cNvSpPr txBox="1"/>
            <p:nvPr/>
          </p:nvSpPr>
          <p:spPr>
            <a:xfrm>
              <a:off x="4007339" y="3490005"/>
              <a:ext cx="1883748" cy="5976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C" sz="2000" b="1" dirty="0">
                  <a:solidFill>
                    <a:srgbClr val="203864"/>
                  </a:solidFill>
                  <a:latin typeface="Montserrat" charset="0"/>
                  <a:ea typeface="Montserrat" charset="0"/>
                  <a:cs typeface="Montserrat" charset="0"/>
                </a:rPr>
                <a:t>Points of Sales</a:t>
              </a:r>
              <a:endParaRPr lang="en-US" sz="2000" b="1" dirty="0">
                <a:solidFill>
                  <a:srgbClr val="203864"/>
                </a:solidFill>
                <a:latin typeface="Montserrat" charset="0"/>
                <a:ea typeface="Montserrat" charset="0"/>
                <a:cs typeface="Montserrat" charset="0"/>
              </a:endParaRPr>
            </a:p>
            <a:p>
              <a:pPr algn="ctr"/>
              <a:r>
                <a:rPr lang="en-US" sz="1400" dirty="0">
                  <a:solidFill>
                    <a:srgbClr val="203864"/>
                  </a:solidFill>
                  <a:latin typeface="Montserrat" charset="0"/>
                  <a:ea typeface="Montserrat" charset="0"/>
                  <a:cs typeface="Montserrat" charset="0"/>
                </a:rPr>
                <a:t>small &amp; medium size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xmlns="" id="{70559758-0387-478B-A089-E709B452FB1F}"/>
                </a:ext>
              </a:extLst>
            </p:cNvPr>
            <p:cNvSpPr txBox="1"/>
            <p:nvPr/>
          </p:nvSpPr>
          <p:spPr>
            <a:xfrm>
              <a:off x="3911788" y="3113082"/>
              <a:ext cx="1931431" cy="4361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>
                  <a:solidFill>
                    <a:srgbClr val="53D3FF"/>
                  </a:solidFill>
                  <a:latin typeface="Montserrat" charset="0"/>
                  <a:ea typeface="Montserrat" charset="0"/>
                  <a:cs typeface="Montserrat" charset="0"/>
                </a:rPr>
                <a:t>+5M 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xmlns="" id="{60AFFE9B-BB8E-4617-B1E1-12F8401A4883}"/>
              </a:ext>
            </a:extLst>
          </p:cNvPr>
          <p:cNvGrpSpPr/>
          <p:nvPr/>
        </p:nvGrpSpPr>
        <p:grpSpPr>
          <a:xfrm>
            <a:off x="7867616" y="2509416"/>
            <a:ext cx="2177394" cy="1581064"/>
            <a:chOff x="6251547" y="2690049"/>
            <a:chExt cx="2177394" cy="1145127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xmlns="" id="{465E8906-15CD-482F-81A0-1C13CACA206D}"/>
                </a:ext>
              </a:extLst>
            </p:cNvPr>
            <p:cNvSpPr txBox="1"/>
            <p:nvPr/>
          </p:nvSpPr>
          <p:spPr>
            <a:xfrm>
              <a:off x="6444963" y="3233305"/>
              <a:ext cx="1883748" cy="6018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  <a:latin typeface="Montserrat" charset="0"/>
                  <a:ea typeface="Montserrat" charset="0"/>
                  <a:cs typeface="Montserrat" charset="0"/>
                </a:rPr>
                <a:t>Sellers</a:t>
              </a:r>
            </a:p>
            <a:p>
              <a:pPr algn="ctr"/>
              <a:r>
                <a:rPr lang="en-US" sz="1400" dirty="0">
                  <a:solidFill>
                    <a:schemeClr val="tx2"/>
                  </a:solidFill>
                  <a:latin typeface="Montserrat" charset="0"/>
                  <a:ea typeface="Montserrat" charset="0"/>
                  <a:cs typeface="Montserrat" charset="0"/>
                </a:rPr>
                <a:t>visiting medium &amp; small  stores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xmlns="" id="{A442B2EA-9071-439C-9D80-4307C366ED40}"/>
                </a:ext>
              </a:extLst>
            </p:cNvPr>
            <p:cNvSpPr txBox="1"/>
            <p:nvPr/>
          </p:nvSpPr>
          <p:spPr>
            <a:xfrm>
              <a:off x="6251547" y="2690049"/>
              <a:ext cx="2177394" cy="6018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>
                  <a:solidFill>
                    <a:srgbClr val="53D3FF"/>
                  </a:solidFill>
                  <a:latin typeface="Century Gothic" panose="020B0502020202020204" pitchFamily="34" charset="0"/>
                </a:rPr>
                <a:t>+1M 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xmlns="" id="{76EB9C3B-EA78-4646-A7DE-73770BD41318}"/>
              </a:ext>
            </a:extLst>
          </p:cNvPr>
          <p:cNvGrpSpPr/>
          <p:nvPr/>
        </p:nvGrpSpPr>
        <p:grpSpPr>
          <a:xfrm>
            <a:off x="2858526" y="2499297"/>
            <a:ext cx="1883748" cy="1609408"/>
            <a:chOff x="1342687" y="3489243"/>
            <a:chExt cx="1883748" cy="800033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xmlns="" id="{459E7A0D-5890-4042-9836-F624179166D7}"/>
                </a:ext>
              </a:extLst>
            </p:cNvPr>
            <p:cNvSpPr txBox="1"/>
            <p:nvPr/>
          </p:nvSpPr>
          <p:spPr>
            <a:xfrm>
              <a:off x="1342687" y="3876189"/>
              <a:ext cx="1883748" cy="4130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  <a:latin typeface="Montserrat" charset="0"/>
                  <a:ea typeface="Montserrat" charset="0"/>
                  <a:cs typeface="Montserrat" charset="0"/>
                </a:rPr>
                <a:t>Companies</a:t>
              </a:r>
            </a:p>
            <a:p>
              <a:pPr algn="ctr"/>
              <a:r>
                <a:rPr lang="en-US" sz="1400" dirty="0">
                  <a:solidFill>
                    <a:schemeClr val="tx2"/>
                  </a:solidFill>
                  <a:latin typeface="Montserrat" charset="0"/>
                  <a:ea typeface="Montserrat" charset="0"/>
                  <a:cs typeface="Montserrat" charset="0"/>
                </a:rPr>
                <a:t>of fabricants</a:t>
              </a:r>
            </a:p>
            <a:p>
              <a:pPr algn="ctr"/>
              <a:r>
                <a:rPr lang="en-US" sz="1400" dirty="0">
                  <a:solidFill>
                    <a:schemeClr val="tx2"/>
                  </a:solidFill>
                  <a:latin typeface="Montserrat" charset="0"/>
                  <a:ea typeface="Montserrat" charset="0"/>
                  <a:cs typeface="Montserrat" charset="0"/>
                </a:rPr>
                <a:t>&amp; distributors </a:t>
              </a:r>
              <a:endParaRPr lang="en-US" sz="1400" b="1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xmlns="" id="{39F601F4-D7BD-4D53-B6C5-C485AAD1B18C}"/>
                </a:ext>
              </a:extLst>
            </p:cNvPr>
            <p:cNvSpPr txBox="1"/>
            <p:nvPr/>
          </p:nvSpPr>
          <p:spPr>
            <a:xfrm>
              <a:off x="1342687" y="3489243"/>
              <a:ext cx="1883748" cy="4130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>
                  <a:solidFill>
                    <a:srgbClr val="53D3FF"/>
                  </a:solidFill>
                  <a:latin typeface="Montserrat" charset="0"/>
                  <a:ea typeface="Montserrat" charset="0"/>
                  <a:cs typeface="Montserrat" charset="0"/>
                </a:rPr>
                <a:t>+20K </a:t>
              </a:r>
            </a:p>
          </p:txBody>
        </p:sp>
      </p:grpSp>
      <p:sp>
        <p:nvSpPr>
          <p:cNvPr id="61" name="Freeform: Shape 60">
            <a:extLst>
              <a:ext uri="{FF2B5EF4-FFF2-40B4-BE49-F238E27FC236}">
                <a16:creationId xmlns:a16="http://schemas.microsoft.com/office/drawing/2014/main" xmlns="" id="{2FC540FA-1A0B-4FAD-A148-F58B23B7DC50}"/>
              </a:ext>
            </a:extLst>
          </p:cNvPr>
          <p:cNvSpPr/>
          <p:nvPr/>
        </p:nvSpPr>
        <p:spPr>
          <a:xfrm rot="2700000">
            <a:off x="5885875" y="356597"/>
            <a:ext cx="420250" cy="420251"/>
          </a:xfrm>
          <a:custGeom>
            <a:avLst/>
            <a:gdLst>
              <a:gd name="connsiteX0" fmla="*/ 46911 w 543701"/>
              <a:gd name="connsiteY0" fmla="*/ 46911 h 543702"/>
              <a:gd name="connsiteX1" fmla="*/ 160163 w 543701"/>
              <a:gd name="connsiteY1" fmla="*/ 0 h 543702"/>
              <a:gd name="connsiteX2" fmla="*/ 543701 w 543701"/>
              <a:gd name="connsiteY2" fmla="*/ 0 h 543702"/>
              <a:gd name="connsiteX3" fmla="*/ 467191 w 543701"/>
              <a:gd name="connsiteY3" fmla="*/ 76511 h 543702"/>
              <a:gd name="connsiteX4" fmla="*/ 236674 w 543701"/>
              <a:gd name="connsiteY4" fmla="*/ 76511 h 543702"/>
              <a:gd name="connsiteX5" fmla="*/ 76511 w 543701"/>
              <a:gd name="connsiteY5" fmla="*/ 236674 h 543702"/>
              <a:gd name="connsiteX6" fmla="*/ 76511 w 543701"/>
              <a:gd name="connsiteY6" fmla="*/ 467191 h 543702"/>
              <a:gd name="connsiteX7" fmla="*/ 0 w 543701"/>
              <a:gd name="connsiteY7" fmla="*/ 543702 h 543702"/>
              <a:gd name="connsiteX8" fmla="*/ 0 w 543701"/>
              <a:gd name="connsiteY8" fmla="*/ 160163 h 543702"/>
              <a:gd name="connsiteX9" fmla="*/ 46911 w 543701"/>
              <a:gd name="connsiteY9" fmla="*/ 46911 h 543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43701" h="543702">
                <a:moveTo>
                  <a:pt x="46911" y="46911"/>
                </a:moveTo>
                <a:cubicBezTo>
                  <a:pt x="75894" y="17927"/>
                  <a:pt x="115936" y="0"/>
                  <a:pt x="160163" y="0"/>
                </a:cubicBezTo>
                <a:lnTo>
                  <a:pt x="543701" y="0"/>
                </a:lnTo>
                <a:lnTo>
                  <a:pt x="467191" y="76511"/>
                </a:lnTo>
                <a:lnTo>
                  <a:pt x="236674" y="76511"/>
                </a:lnTo>
                <a:cubicBezTo>
                  <a:pt x="148218" y="76511"/>
                  <a:pt x="76511" y="148218"/>
                  <a:pt x="76511" y="236674"/>
                </a:cubicBezTo>
                <a:lnTo>
                  <a:pt x="76511" y="467191"/>
                </a:lnTo>
                <a:lnTo>
                  <a:pt x="0" y="543702"/>
                </a:lnTo>
                <a:lnTo>
                  <a:pt x="0" y="160163"/>
                </a:lnTo>
                <a:cubicBezTo>
                  <a:pt x="0" y="115935"/>
                  <a:pt x="17927" y="75894"/>
                  <a:pt x="46911" y="4691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60F8AA7C-AC76-4C2C-B9B3-ACFCCF98BE67}"/>
              </a:ext>
            </a:extLst>
          </p:cNvPr>
          <p:cNvGrpSpPr/>
          <p:nvPr/>
        </p:nvGrpSpPr>
        <p:grpSpPr>
          <a:xfrm>
            <a:off x="1592555" y="4715543"/>
            <a:ext cx="4591127" cy="1323438"/>
            <a:chOff x="1667045" y="5213057"/>
            <a:chExt cx="8913116" cy="872155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xmlns="" id="{6E543021-CE06-4FB3-86B2-B42C53DC577D}"/>
                </a:ext>
              </a:extLst>
            </p:cNvPr>
            <p:cNvSpPr txBox="1"/>
            <p:nvPr/>
          </p:nvSpPr>
          <p:spPr>
            <a:xfrm>
              <a:off x="1699382" y="5213057"/>
              <a:ext cx="8880779" cy="8721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0" b="1" spc="-300" dirty="0">
                  <a:solidFill>
                    <a:schemeClr val="accent1">
                      <a:lumMod val="75000"/>
                    </a:schemeClr>
                  </a:solidFill>
                  <a:latin typeface="Montserrat" charset="0"/>
                  <a:ea typeface="Montserrat" charset="0"/>
                  <a:cs typeface="Montserrat" charset="0"/>
                </a:rPr>
                <a:t>~US$ 500B</a:t>
              </a:r>
            </a:p>
            <a:p>
              <a:pPr algn="ctr"/>
              <a:r>
                <a:rPr lang="en-US" sz="2000" b="1" dirty="0">
                  <a:solidFill>
                    <a:srgbClr val="53D3FF"/>
                  </a:solidFill>
                  <a:latin typeface="Montserrat" charset="0"/>
                  <a:ea typeface="Montserrat" charset="0"/>
                  <a:cs typeface="Montserrat" charset="0"/>
                </a:rPr>
                <a:t>Sales / year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xmlns="" id="{B044A844-F7BC-4D94-9908-CD9C00F2C91C}"/>
                </a:ext>
              </a:extLst>
            </p:cNvPr>
            <p:cNvSpPr txBox="1"/>
            <p:nvPr/>
          </p:nvSpPr>
          <p:spPr>
            <a:xfrm>
              <a:off x="1667045" y="5375474"/>
              <a:ext cx="1235031" cy="2991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endPara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xmlns="" id="{484B303B-3019-AC1B-5A2D-90AD725E1EDA}"/>
              </a:ext>
            </a:extLst>
          </p:cNvPr>
          <p:cNvGrpSpPr/>
          <p:nvPr/>
        </p:nvGrpSpPr>
        <p:grpSpPr>
          <a:xfrm>
            <a:off x="5886520" y="4699081"/>
            <a:ext cx="4591127" cy="1323438"/>
            <a:chOff x="1667045" y="5213057"/>
            <a:chExt cx="8913116" cy="872155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xmlns="" id="{8985CCE9-35FB-2591-B634-D0AF536D91FD}"/>
                </a:ext>
              </a:extLst>
            </p:cNvPr>
            <p:cNvSpPr txBox="1"/>
            <p:nvPr/>
          </p:nvSpPr>
          <p:spPr>
            <a:xfrm>
              <a:off x="1699382" y="5213057"/>
              <a:ext cx="8880779" cy="8721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0" b="1" spc="-300" dirty="0">
                  <a:solidFill>
                    <a:schemeClr val="accent1">
                      <a:lumMod val="75000"/>
                    </a:schemeClr>
                  </a:solidFill>
                  <a:latin typeface="Montserrat" charset="0"/>
                  <a:ea typeface="Montserrat" charset="0"/>
                  <a:cs typeface="Montserrat" charset="0"/>
                </a:rPr>
                <a:t>~US$ 1B</a:t>
              </a:r>
            </a:p>
            <a:p>
              <a:pPr algn="ctr"/>
              <a:r>
                <a:rPr lang="en-US" sz="2000" b="1" dirty="0">
                  <a:solidFill>
                    <a:srgbClr val="53D3FF"/>
                  </a:solidFill>
                  <a:latin typeface="Montserrat" charset="0"/>
                  <a:ea typeface="Montserrat" charset="0"/>
                  <a:cs typeface="Montserrat" charset="0"/>
                </a:rPr>
                <a:t>DATAR TAM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xmlns="" id="{967DD453-76E7-E304-895B-D90B227C9B94}"/>
                </a:ext>
              </a:extLst>
            </p:cNvPr>
            <p:cNvSpPr txBox="1"/>
            <p:nvPr/>
          </p:nvSpPr>
          <p:spPr>
            <a:xfrm>
              <a:off x="1667045" y="5375474"/>
              <a:ext cx="1235031" cy="2991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endPara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618704707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decel="10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decel="10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12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12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decel="10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1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1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decel="100000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1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1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decel="100000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1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1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  <p:bldP spid="6" grpId="0" animBg="1"/>
      <p:bldP spid="37" grpId="0" animBg="1"/>
      <p:bldP spid="42" grpId="0" animBg="1"/>
      <p:bldP spid="61" grpId="0" animBg="1"/>
    </p:bldLst>
  </p:timing>
  <p:extLst>
    <p:ext uri="{6950BFC3-D8DA-4A85-94F7-54DA5524770B}">
      <p188:commentRel xmlns:p188="http://schemas.microsoft.com/office/powerpoint/2018/8/main" xmlns="" r:id="rId3"/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/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34511" b="34511"/>
          <a:stretch>
            <a:fillRect/>
          </a:stretch>
        </p:blipFill>
        <p:spPr/>
      </p:pic>
      <p:sp>
        <p:nvSpPr>
          <p:cNvPr id="32" name="Freeform: Shape 31">
            <a:extLst>
              <a:ext uri="{FF2B5EF4-FFF2-40B4-BE49-F238E27FC236}">
                <a16:creationId xmlns:a16="http://schemas.microsoft.com/office/drawing/2014/main" xmlns="" id="{0782C759-9AD5-4F20-BFF0-BB39D5DAF3B6}"/>
              </a:ext>
            </a:extLst>
          </p:cNvPr>
          <p:cNvSpPr/>
          <p:nvPr/>
        </p:nvSpPr>
        <p:spPr>
          <a:xfrm>
            <a:off x="0" y="0"/>
            <a:ext cx="12192000" cy="4722813"/>
          </a:xfrm>
          <a:custGeom>
            <a:avLst/>
            <a:gdLst>
              <a:gd name="connsiteX0" fmla="*/ 0 w 12192000"/>
              <a:gd name="connsiteY0" fmla="*/ 0 h 4722813"/>
              <a:gd name="connsiteX1" fmla="*/ 12192000 w 12192000"/>
              <a:gd name="connsiteY1" fmla="*/ 0 h 4722813"/>
              <a:gd name="connsiteX2" fmla="*/ 12192000 w 12192000"/>
              <a:gd name="connsiteY2" fmla="*/ 4105553 h 4722813"/>
              <a:gd name="connsiteX3" fmla="*/ 11968315 w 12192000"/>
              <a:gd name="connsiteY3" fmla="*/ 4175262 h 4722813"/>
              <a:gd name="connsiteX4" fmla="*/ 9026012 w 12192000"/>
              <a:gd name="connsiteY4" fmla="*/ 4722796 h 4722813"/>
              <a:gd name="connsiteX5" fmla="*/ 2566218 w 12192000"/>
              <a:gd name="connsiteY5" fmla="*/ 3660912 h 4722813"/>
              <a:gd name="connsiteX6" fmla="*/ 58992 w 12192000"/>
              <a:gd name="connsiteY6" fmla="*/ 3919009 h 4722813"/>
              <a:gd name="connsiteX7" fmla="*/ 0 w 12192000"/>
              <a:gd name="connsiteY7" fmla="*/ 3933593 h 47228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4722813">
                <a:moveTo>
                  <a:pt x="0" y="0"/>
                </a:moveTo>
                <a:lnTo>
                  <a:pt x="12192000" y="0"/>
                </a:lnTo>
                <a:lnTo>
                  <a:pt x="12192000" y="4105553"/>
                </a:lnTo>
                <a:lnTo>
                  <a:pt x="11968315" y="4175262"/>
                </a:lnTo>
                <a:cubicBezTo>
                  <a:pt x="11068663" y="4447493"/>
                  <a:pt x="9940412" y="4720338"/>
                  <a:pt x="9026012" y="4722796"/>
                </a:cubicBezTo>
                <a:cubicBezTo>
                  <a:pt x="7197212" y="4727712"/>
                  <a:pt x="4336026" y="3680576"/>
                  <a:pt x="2566218" y="3660912"/>
                </a:cubicBezTo>
                <a:cubicBezTo>
                  <a:pt x="1681315" y="3651080"/>
                  <a:pt x="798870" y="3749403"/>
                  <a:pt x="58992" y="3919009"/>
                </a:cubicBezTo>
                <a:lnTo>
                  <a:pt x="0" y="3933593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80000"/>
                </a:schemeClr>
              </a:gs>
              <a:gs pos="100000">
                <a:schemeClr val="accent2">
                  <a:alpha val="8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xmlns="" id="{22ED4247-DD0E-4C3B-A45B-83347AA3ED8C}"/>
              </a:ext>
            </a:extLst>
          </p:cNvPr>
          <p:cNvSpPr/>
          <p:nvPr/>
        </p:nvSpPr>
        <p:spPr>
          <a:xfrm>
            <a:off x="4811870" y="3749403"/>
            <a:ext cx="6010457" cy="973410"/>
          </a:xfrm>
          <a:custGeom>
            <a:avLst/>
            <a:gdLst>
              <a:gd name="connsiteX0" fmla="*/ 1795409 w 6010457"/>
              <a:gd name="connsiteY0" fmla="*/ 0 h 973410"/>
              <a:gd name="connsiteX1" fmla="*/ 5987702 w 6010457"/>
              <a:gd name="connsiteY1" fmla="*/ 727784 h 973410"/>
              <a:gd name="connsiteX2" fmla="*/ 6010457 w 6010457"/>
              <a:gd name="connsiteY2" fmla="*/ 731300 h 973410"/>
              <a:gd name="connsiteX3" fmla="*/ 5690825 w 6010457"/>
              <a:gd name="connsiteY3" fmla="*/ 800791 h 973410"/>
              <a:gd name="connsiteX4" fmla="*/ 4214143 w 6010457"/>
              <a:gd name="connsiteY4" fmla="*/ 973393 h 973410"/>
              <a:gd name="connsiteX5" fmla="*/ 93813 w 6010457"/>
              <a:gd name="connsiteY5" fmla="*/ 257434 h 973410"/>
              <a:gd name="connsiteX6" fmla="*/ 0 w 6010457"/>
              <a:gd name="connsiteY6" fmla="*/ 237598 h 973410"/>
              <a:gd name="connsiteX7" fmla="*/ 3740 w 6010457"/>
              <a:gd name="connsiteY7" fmla="*/ 236694 h 973410"/>
              <a:gd name="connsiteX8" fmla="*/ 1795409 w 6010457"/>
              <a:gd name="connsiteY8" fmla="*/ 0 h 973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10457" h="973410">
                <a:moveTo>
                  <a:pt x="1795409" y="0"/>
                </a:moveTo>
                <a:cubicBezTo>
                  <a:pt x="3101562" y="0"/>
                  <a:pt x="4683577" y="506285"/>
                  <a:pt x="5987702" y="727784"/>
                </a:cubicBezTo>
                <a:lnTo>
                  <a:pt x="6010457" y="731300"/>
                </a:lnTo>
                <a:lnTo>
                  <a:pt x="5690825" y="800791"/>
                </a:lnTo>
                <a:cubicBezTo>
                  <a:pt x="5182006" y="903338"/>
                  <a:pt x="4671343" y="972164"/>
                  <a:pt x="4214143" y="973393"/>
                </a:cubicBezTo>
                <a:cubicBezTo>
                  <a:pt x="3071143" y="976466"/>
                  <a:pt x="1524867" y="568580"/>
                  <a:pt x="93813" y="257434"/>
                </a:cubicBezTo>
                <a:lnTo>
                  <a:pt x="0" y="237598"/>
                </a:lnTo>
                <a:lnTo>
                  <a:pt x="3740" y="236694"/>
                </a:lnTo>
                <a:cubicBezTo>
                  <a:pt x="592495" y="103008"/>
                  <a:pt x="1192569" y="0"/>
                  <a:pt x="1795409" y="0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xmlns="" id="{887558FB-2A29-49E3-876D-03FDC46E184E}"/>
              </a:ext>
            </a:extLst>
          </p:cNvPr>
          <p:cNvSpPr/>
          <p:nvPr/>
        </p:nvSpPr>
        <p:spPr>
          <a:xfrm>
            <a:off x="5879200" y="3803401"/>
            <a:ext cx="6312800" cy="919412"/>
          </a:xfrm>
          <a:custGeom>
            <a:avLst/>
            <a:gdLst>
              <a:gd name="connsiteX0" fmla="*/ 3983867 w 6312800"/>
              <a:gd name="connsiteY0" fmla="*/ 354 h 919412"/>
              <a:gd name="connsiteX1" fmla="*/ 4356181 w 6312800"/>
              <a:gd name="connsiteY1" fmla="*/ 4995 h 919412"/>
              <a:gd name="connsiteX2" fmla="*/ 6126023 w 6312800"/>
              <a:gd name="connsiteY2" fmla="*/ 197524 h 919412"/>
              <a:gd name="connsiteX3" fmla="*/ 6312800 w 6312800"/>
              <a:gd name="connsiteY3" fmla="*/ 232749 h 919412"/>
              <a:gd name="connsiteX4" fmla="*/ 6312800 w 6312800"/>
              <a:gd name="connsiteY4" fmla="*/ 302152 h 919412"/>
              <a:gd name="connsiteX5" fmla="*/ 6089115 w 6312800"/>
              <a:gd name="connsiteY5" fmla="*/ 371861 h 919412"/>
              <a:gd name="connsiteX6" fmla="*/ 3146812 w 6312800"/>
              <a:gd name="connsiteY6" fmla="*/ 919395 h 919412"/>
              <a:gd name="connsiteX7" fmla="*/ 765870 w 6312800"/>
              <a:gd name="connsiteY7" fmla="*/ 590754 h 919412"/>
              <a:gd name="connsiteX8" fmla="*/ 0 w 6312800"/>
              <a:gd name="connsiteY8" fmla="*/ 420991 h 919412"/>
              <a:gd name="connsiteX9" fmla="*/ 727491 w 6312800"/>
              <a:gd name="connsiteY9" fmla="*/ 318697 h 919412"/>
              <a:gd name="connsiteX10" fmla="*/ 3983867 w 6312800"/>
              <a:gd name="connsiteY10" fmla="*/ 354 h 919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312800" h="919412">
                <a:moveTo>
                  <a:pt x="3983867" y="354"/>
                </a:moveTo>
                <a:cubicBezTo>
                  <a:pt x="4111757" y="-747"/>
                  <a:pt x="4236043" y="694"/>
                  <a:pt x="4356181" y="4995"/>
                </a:cubicBezTo>
                <a:cubicBezTo>
                  <a:pt x="4956870" y="26504"/>
                  <a:pt x="5556119" y="96981"/>
                  <a:pt x="6126023" y="197524"/>
                </a:cubicBezTo>
                <a:lnTo>
                  <a:pt x="6312800" y="232749"/>
                </a:lnTo>
                <a:lnTo>
                  <a:pt x="6312800" y="302152"/>
                </a:lnTo>
                <a:lnTo>
                  <a:pt x="6089115" y="371861"/>
                </a:lnTo>
                <a:cubicBezTo>
                  <a:pt x="5189463" y="644092"/>
                  <a:pt x="4061212" y="916937"/>
                  <a:pt x="3146812" y="919395"/>
                </a:cubicBezTo>
                <a:cubicBezTo>
                  <a:pt x="2461012" y="921239"/>
                  <a:pt x="1630033" y="775137"/>
                  <a:pt x="765870" y="590754"/>
                </a:cubicBezTo>
                <a:lnTo>
                  <a:pt x="0" y="420991"/>
                </a:lnTo>
                <a:lnTo>
                  <a:pt x="727491" y="318697"/>
                </a:lnTo>
                <a:cubicBezTo>
                  <a:pt x="1862774" y="159788"/>
                  <a:pt x="3024691" y="8609"/>
                  <a:pt x="3983867" y="35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3A5F9303-ED95-45F1-9C43-CD5CB376DFE6}"/>
              </a:ext>
            </a:extLst>
          </p:cNvPr>
          <p:cNvSpPr txBox="1"/>
          <p:nvPr/>
        </p:nvSpPr>
        <p:spPr>
          <a:xfrm>
            <a:off x="4990570" y="2347420"/>
            <a:ext cx="22108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+mj-lt"/>
              </a:rPr>
              <a:t>Product</a:t>
            </a:r>
            <a:endParaRPr lang="en-US" sz="3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xmlns="" id="{2DD9A6ED-7456-4691-9F42-E51FEA5EC311}"/>
              </a:ext>
            </a:extLst>
          </p:cNvPr>
          <p:cNvSpPr/>
          <p:nvPr/>
        </p:nvSpPr>
        <p:spPr>
          <a:xfrm rot="2700000">
            <a:off x="5885875" y="2047512"/>
            <a:ext cx="420250" cy="420251"/>
          </a:xfrm>
          <a:custGeom>
            <a:avLst/>
            <a:gdLst>
              <a:gd name="connsiteX0" fmla="*/ 46911 w 543701"/>
              <a:gd name="connsiteY0" fmla="*/ 46911 h 543702"/>
              <a:gd name="connsiteX1" fmla="*/ 160163 w 543701"/>
              <a:gd name="connsiteY1" fmla="*/ 0 h 543702"/>
              <a:gd name="connsiteX2" fmla="*/ 543701 w 543701"/>
              <a:gd name="connsiteY2" fmla="*/ 0 h 543702"/>
              <a:gd name="connsiteX3" fmla="*/ 467191 w 543701"/>
              <a:gd name="connsiteY3" fmla="*/ 76511 h 543702"/>
              <a:gd name="connsiteX4" fmla="*/ 236674 w 543701"/>
              <a:gd name="connsiteY4" fmla="*/ 76511 h 543702"/>
              <a:gd name="connsiteX5" fmla="*/ 76511 w 543701"/>
              <a:gd name="connsiteY5" fmla="*/ 236674 h 543702"/>
              <a:gd name="connsiteX6" fmla="*/ 76511 w 543701"/>
              <a:gd name="connsiteY6" fmla="*/ 467191 h 543702"/>
              <a:gd name="connsiteX7" fmla="*/ 0 w 543701"/>
              <a:gd name="connsiteY7" fmla="*/ 543702 h 543702"/>
              <a:gd name="connsiteX8" fmla="*/ 0 w 543701"/>
              <a:gd name="connsiteY8" fmla="*/ 160163 h 543702"/>
              <a:gd name="connsiteX9" fmla="*/ 46911 w 543701"/>
              <a:gd name="connsiteY9" fmla="*/ 46911 h 543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43701" h="543702">
                <a:moveTo>
                  <a:pt x="46911" y="46911"/>
                </a:moveTo>
                <a:cubicBezTo>
                  <a:pt x="75894" y="17927"/>
                  <a:pt x="115936" y="0"/>
                  <a:pt x="160163" y="0"/>
                </a:cubicBezTo>
                <a:lnTo>
                  <a:pt x="543701" y="0"/>
                </a:lnTo>
                <a:lnTo>
                  <a:pt x="467191" y="76511"/>
                </a:lnTo>
                <a:lnTo>
                  <a:pt x="236674" y="76511"/>
                </a:lnTo>
                <a:cubicBezTo>
                  <a:pt x="148218" y="76511"/>
                  <a:pt x="76511" y="148218"/>
                  <a:pt x="76511" y="236674"/>
                </a:cubicBezTo>
                <a:lnTo>
                  <a:pt x="76511" y="467191"/>
                </a:lnTo>
                <a:lnTo>
                  <a:pt x="0" y="543702"/>
                </a:lnTo>
                <a:lnTo>
                  <a:pt x="0" y="160163"/>
                </a:lnTo>
                <a:cubicBezTo>
                  <a:pt x="0" y="115935"/>
                  <a:pt x="17927" y="75894"/>
                  <a:pt x="46911" y="4691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xmlns="" id="{AA909D29-9D7F-497E-B397-131F8C98F491}"/>
              </a:ext>
            </a:extLst>
          </p:cNvPr>
          <p:cNvGrpSpPr/>
          <p:nvPr/>
        </p:nvGrpSpPr>
        <p:grpSpPr>
          <a:xfrm>
            <a:off x="5821034" y="4470551"/>
            <a:ext cx="549932" cy="549932"/>
            <a:chOff x="5761117" y="4776811"/>
            <a:chExt cx="669767" cy="669767"/>
          </a:xfrm>
          <a:effectLst>
            <a:outerShdw blurRad="317500" dist="254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xmlns="" id="{2C43F309-A0C5-4D84-90A2-7550AE43B908}"/>
                </a:ext>
              </a:extLst>
            </p:cNvPr>
            <p:cNvSpPr/>
            <p:nvPr/>
          </p:nvSpPr>
          <p:spPr>
            <a:xfrm>
              <a:off x="5761117" y="4776811"/>
              <a:ext cx="669767" cy="66976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Freeform 19">
              <a:extLst>
                <a:ext uri="{FF2B5EF4-FFF2-40B4-BE49-F238E27FC236}">
                  <a16:creationId xmlns:a16="http://schemas.microsoft.com/office/drawing/2014/main" xmlns="" id="{B433C4C7-A520-47D0-9483-551F31A4435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93711" y="4962086"/>
              <a:ext cx="404579" cy="295343"/>
            </a:xfrm>
            <a:custGeom>
              <a:avLst/>
              <a:gdLst>
                <a:gd name="T0" fmla="*/ 200 w 220"/>
                <a:gd name="T1" fmla="*/ 0 h 160"/>
                <a:gd name="T2" fmla="*/ 180 w 220"/>
                <a:gd name="T3" fmla="*/ 20 h 160"/>
                <a:gd name="T4" fmla="*/ 188 w 220"/>
                <a:gd name="T5" fmla="*/ 36 h 160"/>
                <a:gd name="T6" fmla="*/ 184 w 220"/>
                <a:gd name="T7" fmla="*/ 34 h 160"/>
                <a:gd name="T8" fmla="*/ 136 w 220"/>
                <a:gd name="T9" fmla="*/ 124 h 160"/>
                <a:gd name="T10" fmla="*/ 124 w 220"/>
                <a:gd name="T11" fmla="*/ 120 h 160"/>
                <a:gd name="T12" fmla="*/ 113 w 220"/>
                <a:gd name="T13" fmla="*/ 123 h 160"/>
                <a:gd name="T14" fmla="*/ 76 w 220"/>
                <a:gd name="T15" fmla="*/ 71 h 160"/>
                <a:gd name="T16" fmla="*/ 80 w 220"/>
                <a:gd name="T17" fmla="*/ 60 h 160"/>
                <a:gd name="T18" fmla="*/ 60 w 220"/>
                <a:gd name="T19" fmla="*/ 40 h 160"/>
                <a:gd name="T20" fmla="*/ 40 w 220"/>
                <a:gd name="T21" fmla="*/ 60 h 160"/>
                <a:gd name="T22" fmla="*/ 43 w 220"/>
                <a:gd name="T23" fmla="*/ 71 h 160"/>
                <a:gd name="T24" fmla="*/ 28 w 220"/>
                <a:gd name="T25" fmla="*/ 90 h 160"/>
                <a:gd name="T26" fmla="*/ 20 w 220"/>
                <a:gd name="T27" fmla="*/ 88 h 160"/>
                <a:gd name="T28" fmla="*/ 0 w 220"/>
                <a:gd name="T29" fmla="*/ 108 h 160"/>
                <a:gd name="T30" fmla="*/ 20 w 220"/>
                <a:gd name="T31" fmla="*/ 128 h 160"/>
                <a:gd name="T32" fmla="*/ 40 w 220"/>
                <a:gd name="T33" fmla="*/ 108 h 160"/>
                <a:gd name="T34" fmla="*/ 35 w 220"/>
                <a:gd name="T35" fmla="*/ 94 h 160"/>
                <a:gd name="T36" fmla="*/ 49 w 220"/>
                <a:gd name="T37" fmla="*/ 77 h 160"/>
                <a:gd name="T38" fmla="*/ 60 w 220"/>
                <a:gd name="T39" fmla="*/ 80 h 160"/>
                <a:gd name="T40" fmla="*/ 71 w 220"/>
                <a:gd name="T41" fmla="*/ 77 h 160"/>
                <a:gd name="T42" fmla="*/ 108 w 220"/>
                <a:gd name="T43" fmla="*/ 129 h 160"/>
                <a:gd name="T44" fmla="*/ 104 w 220"/>
                <a:gd name="T45" fmla="*/ 140 h 160"/>
                <a:gd name="T46" fmla="*/ 124 w 220"/>
                <a:gd name="T47" fmla="*/ 160 h 160"/>
                <a:gd name="T48" fmla="*/ 144 w 220"/>
                <a:gd name="T49" fmla="*/ 140 h 160"/>
                <a:gd name="T50" fmla="*/ 141 w 220"/>
                <a:gd name="T51" fmla="*/ 130 h 160"/>
                <a:gd name="T52" fmla="*/ 191 w 220"/>
                <a:gd name="T53" fmla="*/ 38 h 160"/>
                <a:gd name="T54" fmla="*/ 200 w 220"/>
                <a:gd name="T55" fmla="*/ 40 h 160"/>
                <a:gd name="T56" fmla="*/ 220 w 220"/>
                <a:gd name="T57" fmla="*/ 20 h 160"/>
                <a:gd name="T58" fmla="*/ 200 w 220"/>
                <a:gd name="T59" fmla="*/ 0 h 160"/>
                <a:gd name="T60" fmla="*/ 20 w 220"/>
                <a:gd name="T61" fmla="*/ 120 h 160"/>
                <a:gd name="T62" fmla="*/ 8 w 220"/>
                <a:gd name="T63" fmla="*/ 108 h 160"/>
                <a:gd name="T64" fmla="*/ 20 w 220"/>
                <a:gd name="T65" fmla="*/ 96 h 160"/>
                <a:gd name="T66" fmla="*/ 32 w 220"/>
                <a:gd name="T67" fmla="*/ 108 h 160"/>
                <a:gd name="T68" fmla="*/ 20 w 220"/>
                <a:gd name="T69" fmla="*/ 120 h 160"/>
                <a:gd name="T70" fmla="*/ 60 w 220"/>
                <a:gd name="T71" fmla="*/ 72 h 160"/>
                <a:gd name="T72" fmla="*/ 48 w 220"/>
                <a:gd name="T73" fmla="*/ 60 h 160"/>
                <a:gd name="T74" fmla="*/ 60 w 220"/>
                <a:gd name="T75" fmla="*/ 48 h 160"/>
                <a:gd name="T76" fmla="*/ 72 w 220"/>
                <a:gd name="T77" fmla="*/ 60 h 160"/>
                <a:gd name="T78" fmla="*/ 60 w 220"/>
                <a:gd name="T79" fmla="*/ 72 h 160"/>
                <a:gd name="T80" fmla="*/ 124 w 220"/>
                <a:gd name="T81" fmla="*/ 152 h 160"/>
                <a:gd name="T82" fmla="*/ 112 w 220"/>
                <a:gd name="T83" fmla="*/ 140 h 160"/>
                <a:gd name="T84" fmla="*/ 124 w 220"/>
                <a:gd name="T85" fmla="*/ 128 h 160"/>
                <a:gd name="T86" fmla="*/ 136 w 220"/>
                <a:gd name="T87" fmla="*/ 140 h 160"/>
                <a:gd name="T88" fmla="*/ 124 w 220"/>
                <a:gd name="T89" fmla="*/ 152 h 160"/>
                <a:gd name="T90" fmla="*/ 200 w 220"/>
                <a:gd name="T91" fmla="*/ 32 h 160"/>
                <a:gd name="T92" fmla="*/ 188 w 220"/>
                <a:gd name="T93" fmla="*/ 20 h 160"/>
                <a:gd name="T94" fmla="*/ 200 w 220"/>
                <a:gd name="T95" fmla="*/ 8 h 160"/>
                <a:gd name="T96" fmla="*/ 212 w 220"/>
                <a:gd name="T97" fmla="*/ 20 h 160"/>
                <a:gd name="T98" fmla="*/ 200 w 220"/>
                <a:gd name="T99" fmla="*/ 32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20" h="160">
                  <a:moveTo>
                    <a:pt x="200" y="0"/>
                  </a:moveTo>
                  <a:cubicBezTo>
                    <a:pt x="189" y="0"/>
                    <a:pt x="180" y="9"/>
                    <a:pt x="180" y="20"/>
                  </a:cubicBezTo>
                  <a:cubicBezTo>
                    <a:pt x="180" y="27"/>
                    <a:pt x="183" y="33"/>
                    <a:pt x="188" y="36"/>
                  </a:cubicBezTo>
                  <a:cubicBezTo>
                    <a:pt x="184" y="34"/>
                    <a:pt x="184" y="34"/>
                    <a:pt x="184" y="34"/>
                  </a:cubicBezTo>
                  <a:cubicBezTo>
                    <a:pt x="136" y="124"/>
                    <a:pt x="136" y="124"/>
                    <a:pt x="136" y="124"/>
                  </a:cubicBezTo>
                  <a:cubicBezTo>
                    <a:pt x="132" y="122"/>
                    <a:pt x="128" y="120"/>
                    <a:pt x="124" y="120"/>
                  </a:cubicBezTo>
                  <a:cubicBezTo>
                    <a:pt x="120" y="120"/>
                    <a:pt x="116" y="121"/>
                    <a:pt x="113" y="123"/>
                  </a:cubicBezTo>
                  <a:cubicBezTo>
                    <a:pt x="76" y="71"/>
                    <a:pt x="76" y="71"/>
                    <a:pt x="76" y="71"/>
                  </a:cubicBezTo>
                  <a:cubicBezTo>
                    <a:pt x="79" y="68"/>
                    <a:pt x="80" y="64"/>
                    <a:pt x="80" y="60"/>
                  </a:cubicBezTo>
                  <a:cubicBezTo>
                    <a:pt x="80" y="49"/>
                    <a:pt x="71" y="40"/>
                    <a:pt x="60" y="40"/>
                  </a:cubicBezTo>
                  <a:cubicBezTo>
                    <a:pt x="49" y="40"/>
                    <a:pt x="40" y="49"/>
                    <a:pt x="40" y="60"/>
                  </a:cubicBezTo>
                  <a:cubicBezTo>
                    <a:pt x="40" y="64"/>
                    <a:pt x="41" y="68"/>
                    <a:pt x="43" y="71"/>
                  </a:cubicBezTo>
                  <a:cubicBezTo>
                    <a:pt x="28" y="90"/>
                    <a:pt x="28" y="90"/>
                    <a:pt x="28" y="90"/>
                  </a:cubicBezTo>
                  <a:cubicBezTo>
                    <a:pt x="26" y="89"/>
                    <a:pt x="23" y="88"/>
                    <a:pt x="20" y="88"/>
                  </a:cubicBezTo>
                  <a:cubicBezTo>
                    <a:pt x="9" y="88"/>
                    <a:pt x="0" y="97"/>
                    <a:pt x="0" y="108"/>
                  </a:cubicBezTo>
                  <a:cubicBezTo>
                    <a:pt x="0" y="119"/>
                    <a:pt x="9" y="128"/>
                    <a:pt x="20" y="128"/>
                  </a:cubicBezTo>
                  <a:cubicBezTo>
                    <a:pt x="31" y="128"/>
                    <a:pt x="40" y="119"/>
                    <a:pt x="40" y="108"/>
                  </a:cubicBezTo>
                  <a:cubicBezTo>
                    <a:pt x="40" y="103"/>
                    <a:pt x="38" y="98"/>
                    <a:pt x="35" y="94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52" y="79"/>
                    <a:pt x="56" y="80"/>
                    <a:pt x="60" y="80"/>
                  </a:cubicBezTo>
                  <a:cubicBezTo>
                    <a:pt x="64" y="80"/>
                    <a:pt x="68" y="79"/>
                    <a:pt x="71" y="77"/>
                  </a:cubicBezTo>
                  <a:cubicBezTo>
                    <a:pt x="108" y="129"/>
                    <a:pt x="108" y="129"/>
                    <a:pt x="108" y="129"/>
                  </a:cubicBezTo>
                  <a:cubicBezTo>
                    <a:pt x="105" y="132"/>
                    <a:pt x="104" y="136"/>
                    <a:pt x="104" y="140"/>
                  </a:cubicBezTo>
                  <a:cubicBezTo>
                    <a:pt x="104" y="151"/>
                    <a:pt x="113" y="160"/>
                    <a:pt x="124" y="160"/>
                  </a:cubicBezTo>
                  <a:cubicBezTo>
                    <a:pt x="135" y="160"/>
                    <a:pt x="144" y="151"/>
                    <a:pt x="144" y="140"/>
                  </a:cubicBezTo>
                  <a:cubicBezTo>
                    <a:pt x="144" y="136"/>
                    <a:pt x="143" y="133"/>
                    <a:pt x="141" y="130"/>
                  </a:cubicBezTo>
                  <a:cubicBezTo>
                    <a:pt x="191" y="38"/>
                    <a:pt x="191" y="38"/>
                    <a:pt x="191" y="38"/>
                  </a:cubicBezTo>
                  <a:cubicBezTo>
                    <a:pt x="194" y="39"/>
                    <a:pt x="197" y="40"/>
                    <a:pt x="200" y="40"/>
                  </a:cubicBezTo>
                  <a:cubicBezTo>
                    <a:pt x="211" y="40"/>
                    <a:pt x="220" y="31"/>
                    <a:pt x="220" y="20"/>
                  </a:cubicBezTo>
                  <a:cubicBezTo>
                    <a:pt x="220" y="9"/>
                    <a:pt x="211" y="0"/>
                    <a:pt x="200" y="0"/>
                  </a:cubicBezTo>
                  <a:close/>
                  <a:moveTo>
                    <a:pt x="20" y="120"/>
                  </a:moveTo>
                  <a:cubicBezTo>
                    <a:pt x="13" y="120"/>
                    <a:pt x="8" y="115"/>
                    <a:pt x="8" y="108"/>
                  </a:cubicBezTo>
                  <a:cubicBezTo>
                    <a:pt x="8" y="101"/>
                    <a:pt x="13" y="96"/>
                    <a:pt x="20" y="96"/>
                  </a:cubicBezTo>
                  <a:cubicBezTo>
                    <a:pt x="27" y="96"/>
                    <a:pt x="32" y="101"/>
                    <a:pt x="32" y="108"/>
                  </a:cubicBezTo>
                  <a:cubicBezTo>
                    <a:pt x="32" y="115"/>
                    <a:pt x="27" y="120"/>
                    <a:pt x="20" y="120"/>
                  </a:cubicBezTo>
                  <a:close/>
                  <a:moveTo>
                    <a:pt x="60" y="72"/>
                  </a:moveTo>
                  <a:cubicBezTo>
                    <a:pt x="53" y="72"/>
                    <a:pt x="48" y="67"/>
                    <a:pt x="48" y="60"/>
                  </a:cubicBezTo>
                  <a:cubicBezTo>
                    <a:pt x="48" y="53"/>
                    <a:pt x="53" y="48"/>
                    <a:pt x="60" y="48"/>
                  </a:cubicBezTo>
                  <a:cubicBezTo>
                    <a:pt x="67" y="48"/>
                    <a:pt x="72" y="53"/>
                    <a:pt x="72" y="60"/>
                  </a:cubicBezTo>
                  <a:cubicBezTo>
                    <a:pt x="72" y="67"/>
                    <a:pt x="67" y="72"/>
                    <a:pt x="60" y="72"/>
                  </a:cubicBezTo>
                  <a:close/>
                  <a:moveTo>
                    <a:pt x="124" y="152"/>
                  </a:moveTo>
                  <a:cubicBezTo>
                    <a:pt x="117" y="152"/>
                    <a:pt x="112" y="147"/>
                    <a:pt x="112" y="140"/>
                  </a:cubicBezTo>
                  <a:cubicBezTo>
                    <a:pt x="112" y="133"/>
                    <a:pt x="117" y="128"/>
                    <a:pt x="124" y="128"/>
                  </a:cubicBezTo>
                  <a:cubicBezTo>
                    <a:pt x="131" y="128"/>
                    <a:pt x="136" y="133"/>
                    <a:pt x="136" y="140"/>
                  </a:cubicBezTo>
                  <a:cubicBezTo>
                    <a:pt x="136" y="147"/>
                    <a:pt x="131" y="152"/>
                    <a:pt x="124" y="152"/>
                  </a:cubicBezTo>
                  <a:close/>
                  <a:moveTo>
                    <a:pt x="200" y="32"/>
                  </a:moveTo>
                  <a:cubicBezTo>
                    <a:pt x="193" y="32"/>
                    <a:pt x="188" y="27"/>
                    <a:pt x="188" y="20"/>
                  </a:cubicBezTo>
                  <a:cubicBezTo>
                    <a:pt x="188" y="13"/>
                    <a:pt x="193" y="8"/>
                    <a:pt x="200" y="8"/>
                  </a:cubicBezTo>
                  <a:cubicBezTo>
                    <a:pt x="207" y="8"/>
                    <a:pt x="212" y="13"/>
                    <a:pt x="212" y="20"/>
                  </a:cubicBezTo>
                  <a:cubicBezTo>
                    <a:pt x="212" y="27"/>
                    <a:pt x="207" y="32"/>
                    <a:pt x="200" y="3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D64546FA-B3AF-49A4-AF59-7FEB2E8FAEFF}"/>
              </a:ext>
            </a:extLst>
          </p:cNvPr>
          <p:cNvSpPr txBox="1"/>
          <p:nvPr/>
        </p:nvSpPr>
        <p:spPr>
          <a:xfrm>
            <a:off x="1093482" y="5172609"/>
            <a:ext cx="10005035" cy="7050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3600" b="1" dirty="0">
                <a:solidFill>
                  <a:srgbClr val="495AFF"/>
                </a:solidFill>
                <a:latin typeface="+mj-lt"/>
              </a:rPr>
              <a:t>AI Platform for Sales Orchestration</a:t>
            </a:r>
          </a:p>
        </p:txBody>
      </p:sp>
    </p:spTree>
    <p:extLst>
      <p:ext uri="{BB962C8B-B14F-4D97-AF65-F5344CB8AC3E}">
        <p14:creationId xmlns:p14="http://schemas.microsoft.com/office/powerpoint/2010/main" xmlns="" val="61064201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" presetClass="entr" presetSubtype="4" decel="10000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0" grpId="0" animBg="1"/>
      <p:bldP spid="27" grpId="0"/>
      <p:bldP spid="28" grpId="0" animBg="1"/>
      <p:bldP spid="1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104765" y="2656959"/>
            <a:ext cx="269835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203864"/>
                </a:solidFill>
                <a:latin typeface="+mj-lt"/>
              </a:rPr>
              <a:t>Data Mining of</a:t>
            </a:r>
          </a:p>
          <a:p>
            <a:r>
              <a:rPr lang="en-US" sz="2200" b="1" dirty="0">
                <a:solidFill>
                  <a:srgbClr val="203864"/>
                </a:solidFill>
                <a:latin typeface="+mj-lt"/>
              </a:rPr>
              <a:t>Sales Patterns, Inventory and Market Data</a:t>
            </a:r>
          </a:p>
        </p:txBody>
      </p:sp>
      <p:sp>
        <p:nvSpPr>
          <p:cNvPr id="10" name="CuadroTexto 150">
            <a:extLst>
              <a:ext uri="{FF2B5EF4-FFF2-40B4-BE49-F238E27FC236}">
                <a16:creationId xmlns:a16="http://schemas.microsoft.com/office/drawing/2014/main" xmlns="" id="{645767D0-1CC3-2F48-A119-1C35B2181CEE}"/>
              </a:ext>
            </a:extLst>
          </p:cNvPr>
          <p:cNvSpPr txBox="1"/>
          <p:nvPr/>
        </p:nvSpPr>
        <p:spPr>
          <a:xfrm>
            <a:off x="5695910" y="2727079"/>
            <a:ext cx="3894016" cy="3359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lnSpc>
                <a:spcPts val="1860"/>
              </a:lnSpc>
              <a:defRPr b="1">
                <a:solidFill>
                  <a:srgbClr val="0A2A7F"/>
                </a:solidFill>
              </a:defRPr>
            </a:lvl1pPr>
          </a:lstStyle>
          <a:p>
            <a:r>
              <a:rPr lang="en-US" dirty="0">
                <a:latin typeface="+mj-lt"/>
              </a:rPr>
              <a:t>Current Portfolio for Customer</a:t>
            </a:r>
          </a:p>
        </p:txBody>
      </p:sp>
      <p:sp>
        <p:nvSpPr>
          <p:cNvPr id="11" name="Cerrar llave 151">
            <a:extLst>
              <a:ext uri="{FF2B5EF4-FFF2-40B4-BE49-F238E27FC236}">
                <a16:creationId xmlns:a16="http://schemas.microsoft.com/office/drawing/2014/main" xmlns="" id="{D0334AEC-8D2F-C44D-BDF4-771625E0EF8A}"/>
              </a:ext>
            </a:extLst>
          </p:cNvPr>
          <p:cNvSpPr/>
          <p:nvPr/>
        </p:nvSpPr>
        <p:spPr>
          <a:xfrm rot="5400000">
            <a:off x="7561439" y="745653"/>
            <a:ext cx="277601" cy="3612056"/>
          </a:xfrm>
          <a:prstGeom prst="rightBrace">
            <a:avLst>
              <a:gd name="adj1" fmla="val 68836"/>
              <a:gd name="adj2" fmla="val 50000"/>
            </a:avLst>
          </a:prstGeom>
          <a:noFill/>
          <a:ln>
            <a:solidFill>
              <a:srgbClr val="2038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_tradnl" dirty="0">
              <a:latin typeface="+mj-lt"/>
            </a:endParaRPr>
          </a:p>
        </p:txBody>
      </p:sp>
      <p:sp>
        <p:nvSpPr>
          <p:cNvPr id="12" name="Rectángulo 155">
            <a:extLst>
              <a:ext uri="{FF2B5EF4-FFF2-40B4-BE49-F238E27FC236}">
                <a16:creationId xmlns:a16="http://schemas.microsoft.com/office/drawing/2014/main" xmlns="" id="{FB73AEE1-3D93-C445-A019-578D4448E132}"/>
              </a:ext>
            </a:extLst>
          </p:cNvPr>
          <p:cNvSpPr/>
          <p:nvPr/>
        </p:nvSpPr>
        <p:spPr>
          <a:xfrm>
            <a:off x="9712716" y="2545874"/>
            <a:ext cx="222458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002060"/>
                </a:solidFill>
                <a:latin typeface="+mj-lt"/>
              </a:rPr>
              <a:t>Recommended</a:t>
            </a:r>
          </a:p>
          <a:p>
            <a:pPr algn="ctr"/>
            <a:r>
              <a:rPr lang="en-US" dirty="0">
                <a:solidFill>
                  <a:srgbClr val="002060"/>
                </a:solidFill>
                <a:latin typeface="+mj-lt"/>
              </a:rPr>
              <a:t>Product for Retailer!</a:t>
            </a:r>
          </a:p>
        </p:txBody>
      </p:sp>
      <p:sp>
        <p:nvSpPr>
          <p:cNvPr id="13" name="Rectángulo redondeado 156">
            <a:extLst>
              <a:ext uri="{FF2B5EF4-FFF2-40B4-BE49-F238E27FC236}">
                <a16:creationId xmlns:a16="http://schemas.microsoft.com/office/drawing/2014/main" xmlns="" id="{379C417B-C3A6-C446-8CE8-6842934CF203}"/>
              </a:ext>
            </a:extLst>
          </p:cNvPr>
          <p:cNvSpPr/>
          <p:nvPr/>
        </p:nvSpPr>
        <p:spPr>
          <a:xfrm>
            <a:off x="10266038" y="1076842"/>
            <a:ext cx="1128026" cy="1337939"/>
          </a:xfrm>
          <a:prstGeom prst="roundRect">
            <a:avLst>
              <a:gd name="adj" fmla="val 10327"/>
            </a:avLst>
          </a:prstGeom>
          <a:noFill/>
          <a:ln w="9525">
            <a:solidFill>
              <a:srgbClr val="53D3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>
              <a:latin typeface="+mj-lt"/>
            </a:endParaRPr>
          </a:p>
        </p:txBody>
      </p:sp>
      <p:pic>
        <p:nvPicPr>
          <p:cNvPr id="14" name="Imagen 27">
            <a:extLst>
              <a:ext uri="{FF2B5EF4-FFF2-40B4-BE49-F238E27FC236}">
                <a16:creationId xmlns:a16="http://schemas.microsoft.com/office/drawing/2014/main" xmlns="" id="{E9DE34B3-2AEF-8C48-8280-8CC6E3859AA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8250741" y="1335682"/>
            <a:ext cx="357909" cy="1143001"/>
          </a:xfrm>
          <a:prstGeom prst="rect">
            <a:avLst/>
          </a:prstGeom>
        </p:spPr>
      </p:pic>
      <p:pic>
        <p:nvPicPr>
          <p:cNvPr id="15" name="Imagen 31">
            <a:extLst>
              <a:ext uri="{FF2B5EF4-FFF2-40B4-BE49-F238E27FC236}">
                <a16:creationId xmlns:a16="http://schemas.microsoft.com/office/drawing/2014/main" xmlns="" id="{1B40A98F-C361-7E45-95D2-02F02437826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8975164" y="1352929"/>
            <a:ext cx="357909" cy="1143001"/>
          </a:xfrm>
          <a:prstGeom prst="rect">
            <a:avLst/>
          </a:prstGeom>
        </p:spPr>
      </p:pic>
      <p:pic>
        <p:nvPicPr>
          <p:cNvPr id="16" name="Imagen 33">
            <a:extLst>
              <a:ext uri="{FF2B5EF4-FFF2-40B4-BE49-F238E27FC236}">
                <a16:creationId xmlns:a16="http://schemas.microsoft.com/office/drawing/2014/main" xmlns="" id="{08D356B6-9363-7646-B2E0-8D8D450D2DE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6025778" y="1328721"/>
            <a:ext cx="357909" cy="1143001"/>
          </a:xfrm>
          <a:prstGeom prst="rect">
            <a:avLst/>
          </a:prstGeom>
        </p:spPr>
      </p:pic>
      <p:pic>
        <p:nvPicPr>
          <p:cNvPr id="17" name="Imagen 33">
            <a:extLst>
              <a:ext uri="{FF2B5EF4-FFF2-40B4-BE49-F238E27FC236}">
                <a16:creationId xmlns:a16="http://schemas.microsoft.com/office/drawing/2014/main" xmlns="" id="{08D356B6-9363-7646-B2E0-8D8D450D2DE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6749090" y="1335681"/>
            <a:ext cx="357909" cy="1143001"/>
          </a:xfrm>
          <a:prstGeom prst="rect">
            <a:avLst/>
          </a:prstGeom>
        </p:spPr>
      </p:pic>
      <p:pic>
        <p:nvPicPr>
          <p:cNvPr id="19" name="Imagen 33">
            <a:extLst>
              <a:ext uri="{FF2B5EF4-FFF2-40B4-BE49-F238E27FC236}">
                <a16:creationId xmlns:a16="http://schemas.microsoft.com/office/drawing/2014/main" xmlns="" id="{08D356B6-9363-7646-B2E0-8D8D450D2DE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7526318" y="1349611"/>
            <a:ext cx="357909" cy="1143001"/>
          </a:xfrm>
          <a:prstGeom prst="rect">
            <a:avLst/>
          </a:prstGeom>
        </p:spPr>
      </p:pic>
      <p:pic>
        <p:nvPicPr>
          <p:cNvPr id="20" name="Imagen 17">
            <a:extLst>
              <a:ext uri="{FF2B5EF4-FFF2-40B4-BE49-F238E27FC236}">
                <a16:creationId xmlns:a16="http://schemas.microsoft.com/office/drawing/2014/main" xmlns="" id="{BD358224-930B-674D-8125-5B0A369B354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10649811" y="1212661"/>
            <a:ext cx="395392" cy="1104770"/>
          </a:xfrm>
          <a:prstGeom prst="rect">
            <a:avLst/>
          </a:prstGeom>
        </p:spPr>
      </p:pic>
      <p:sp>
        <p:nvSpPr>
          <p:cNvPr id="21" name="Rectángulo redondeado 156">
            <a:extLst>
              <a:ext uri="{FF2B5EF4-FFF2-40B4-BE49-F238E27FC236}">
                <a16:creationId xmlns:a16="http://schemas.microsoft.com/office/drawing/2014/main" xmlns="" id="{379C417B-C3A6-C446-8CE8-6842934CF203}"/>
              </a:ext>
            </a:extLst>
          </p:cNvPr>
          <p:cNvSpPr/>
          <p:nvPr/>
        </p:nvSpPr>
        <p:spPr>
          <a:xfrm>
            <a:off x="10159780" y="964651"/>
            <a:ext cx="1312281" cy="1556483"/>
          </a:xfrm>
          <a:prstGeom prst="roundRect">
            <a:avLst>
              <a:gd name="adj" fmla="val 10327"/>
            </a:avLst>
          </a:prstGeom>
          <a:noFill/>
          <a:ln w="3175">
            <a:solidFill>
              <a:srgbClr val="0020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>
              <a:latin typeface="+mj-lt"/>
            </a:endParaRPr>
          </a:p>
        </p:txBody>
      </p:sp>
      <p:sp>
        <p:nvSpPr>
          <p:cNvPr id="22" name="Left Brace 21"/>
          <p:cNvSpPr/>
          <p:nvPr/>
        </p:nvSpPr>
        <p:spPr>
          <a:xfrm>
            <a:off x="5200530" y="995746"/>
            <a:ext cx="693682" cy="4431617"/>
          </a:xfrm>
          <a:prstGeom prst="leftBrace">
            <a:avLst>
              <a:gd name="adj1" fmla="val 52866"/>
              <a:gd name="adj2" fmla="val 50000"/>
            </a:avLst>
          </a:prstGeom>
          <a:ln>
            <a:solidFill>
              <a:srgbClr val="20386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_tradnl" dirty="0">
              <a:latin typeface="+mj-lt"/>
            </a:endParaRPr>
          </a:p>
        </p:txBody>
      </p:sp>
      <p:sp>
        <p:nvSpPr>
          <p:cNvPr id="23" name="TextBox 2"/>
          <p:cNvSpPr txBox="1"/>
          <p:nvPr/>
        </p:nvSpPr>
        <p:spPr>
          <a:xfrm>
            <a:off x="1108880" y="3896472"/>
            <a:ext cx="536666" cy="1354217"/>
          </a:xfrm>
          <a:prstGeom prst="rect">
            <a:avLst/>
          </a:prstGeom>
          <a:noFill/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s-ES_tradnl" sz="6000" b="1" dirty="0">
                <a:solidFill>
                  <a:srgbClr val="53D3FF"/>
                </a:solidFill>
                <a:latin typeface="+mj-lt"/>
              </a:rPr>
              <a:t>+</a:t>
            </a:r>
          </a:p>
          <a:p>
            <a:endParaRPr lang="es-ES_tradnl" sz="2200" b="1" dirty="0">
              <a:latin typeface="+mj-lt"/>
            </a:endParaRPr>
          </a:p>
        </p:txBody>
      </p:sp>
      <p:sp>
        <p:nvSpPr>
          <p:cNvPr id="24" name="TextBox 2"/>
          <p:cNvSpPr txBox="1"/>
          <p:nvPr/>
        </p:nvSpPr>
        <p:spPr>
          <a:xfrm>
            <a:off x="1104597" y="4673106"/>
            <a:ext cx="246382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200" dirty="0">
                <a:solidFill>
                  <a:srgbClr val="203864"/>
                </a:solidFill>
                <a:latin typeface="+mj-lt"/>
              </a:rPr>
              <a:t>Real-time Machine</a:t>
            </a:r>
            <a:r>
              <a:rPr lang="es-ES_tradnl" sz="2200" b="1" dirty="0">
                <a:solidFill>
                  <a:srgbClr val="203864"/>
                </a:solidFill>
                <a:latin typeface="+mj-lt"/>
              </a:rPr>
              <a:t> Learning    </a:t>
            </a:r>
          </a:p>
          <a:p>
            <a:endParaRPr lang="es-ES_tradnl" sz="2200" b="1" dirty="0">
              <a:latin typeface="+mj-lt"/>
            </a:endParaRPr>
          </a:p>
        </p:txBody>
      </p:sp>
      <p:sp>
        <p:nvSpPr>
          <p:cNvPr id="25" name="TextBox 2"/>
          <p:cNvSpPr txBox="1"/>
          <p:nvPr/>
        </p:nvSpPr>
        <p:spPr>
          <a:xfrm>
            <a:off x="3766545" y="2700007"/>
            <a:ext cx="528275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6000" b="1" dirty="0">
                <a:solidFill>
                  <a:srgbClr val="53D3FF"/>
                </a:solidFill>
                <a:latin typeface="+mj-lt"/>
              </a:rPr>
              <a:t>=</a:t>
            </a:r>
          </a:p>
          <a:p>
            <a:endParaRPr lang="es-ES_tradnl" sz="2200" b="1" dirty="0">
              <a:solidFill>
                <a:schemeClr val="bg1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26" name="TextBox 2"/>
          <p:cNvSpPr txBox="1"/>
          <p:nvPr/>
        </p:nvSpPr>
        <p:spPr>
          <a:xfrm>
            <a:off x="1554004" y="3894253"/>
            <a:ext cx="536666" cy="1354217"/>
          </a:xfrm>
          <a:prstGeom prst="rect">
            <a:avLst/>
          </a:prstGeom>
          <a:noFill/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s-ES_tradnl" sz="6000" b="1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+</a:t>
            </a:r>
          </a:p>
          <a:p>
            <a:endParaRPr lang="es-ES_tradnl" sz="2200" b="1" dirty="0">
              <a:solidFill>
                <a:schemeClr val="bg1">
                  <a:lumMod val="85000"/>
                </a:schemeClr>
              </a:solidFill>
              <a:latin typeface="+mj-lt"/>
            </a:endParaRPr>
          </a:p>
        </p:txBody>
      </p:sp>
      <p:sp>
        <p:nvSpPr>
          <p:cNvPr id="27" name="TextBox 2"/>
          <p:cNvSpPr txBox="1"/>
          <p:nvPr/>
        </p:nvSpPr>
        <p:spPr>
          <a:xfrm>
            <a:off x="4232087" y="2700007"/>
            <a:ext cx="551204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6000" b="1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=</a:t>
            </a:r>
          </a:p>
          <a:p>
            <a:endParaRPr lang="es-ES_tradnl" sz="2200" b="1" dirty="0">
              <a:solidFill>
                <a:schemeClr val="bg1">
                  <a:lumMod val="75000"/>
                </a:schemeClr>
              </a:solidFill>
              <a:latin typeface="+mj-lt"/>
            </a:endParaRPr>
          </a:p>
        </p:txBody>
      </p:sp>
      <p:pic>
        <p:nvPicPr>
          <p:cNvPr id="32" name="Imagen 9"/>
          <p:cNvPicPr>
            <a:picLocks noChangeAspect="1"/>
          </p:cNvPicPr>
          <p:nvPr/>
        </p:nvPicPr>
        <p:blipFill>
          <a:blip r:embed="rId7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74360" y="4727651"/>
            <a:ext cx="560544" cy="560544"/>
          </a:xfrm>
          <a:prstGeom prst="rect">
            <a:avLst/>
          </a:prstGeom>
        </p:spPr>
      </p:pic>
      <p:pic>
        <p:nvPicPr>
          <p:cNvPr id="33" name="Imagen 10"/>
          <p:cNvPicPr>
            <a:picLocks noChangeAspect="1"/>
          </p:cNvPicPr>
          <p:nvPr/>
        </p:nvPicPr>
        <p:blipFill>
          <a:blip r:embed="rId8" cstate="print">
            <a:lum bright="70000" contrast="-70000"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82030" y="2925250"/>
            <a:ext cx="533556" cy="533556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1045891" y="847957"/>
            <a:ext cx="329976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rgbClr val="203864"/>
                </a:solidFill>
                <a:latin typeface="+mj-lt"/>
              </a:rPr>
              <a:t>Plug-&amp;-Play </a:t>
            </a:r>
            <a:r>
              <a:rPr lang="en-US" sz="2200" dirty="0">
                <a:solidFill>
                  <a:srgbClr val="203864"/>
                </a:solidFill>
                <a:latin typeface="+mj-lt"/>
              </a:rPr>
              <a:t>Platform</a:t>
            </a:r>
          </a:p>
          <a:p>
            <a:r>
              <a:rPr lang="en-US" sz="2200" dirty="0">
                <a:solidFill>
                  <a:srgbClr val="203864"/>
                </a:solidFill>
                <a:latin typeface="+mj-lt"/>
              </a:rPr>
              <a:t>Deployment to Sales Channel</a:t>
            </a:r>
          </a:p>
        </p:txBody>
      </p:sp>
      <p:sp>
        <p:nvSpPr>
          <p:cNvPr id="35" name="TextBox 2"/>
          <p:cNvSpPr txBox="1"/>
          <p:nvPr/>
        </p:nvSpPr>
        <p:spPr>
          <a:xfrm>
            <a:off x="1108885" y="1721362"/>
            <a:ext cx="536666" cy="1354217"/>
          </a:xfrm>
          <a:prstGeom prst="rect">
            <a:avLst/>
          </a:prstGeom>
          <a:noFill/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s-ES_tradnl" sz="6000" b="1" dirty="0">
                <a:solidFill>
                  <a:srgbClr val="53D3FF"/>
                </a:solidFill>
                <a:latin typeface="+mj-lt"/>
              </a:rPr>
              <a:t>+</a:t>
            </a:r>
          </a:p>
          <a:p>
            <a:endParaRPr lang="es-ES_tradnl" sz="2200" b="1" dirty="0">
              <a:latin typeface="+mj-lt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554009" y="1719143"/>
            <a:ext cx="536666" cy="1354217"/>
          </a:xfrm>
          <a:prstGeom prst="rect">
            <a:avLst/>
          </a:prstGeom>
          <a:noFill/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s-ES_tradnl" sz="6000" b="1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+</a:t>
            </a:r>
          </a:p>
          <a:p>
            <a:endParaRPr lang="es-ES_tradnl" sz="2200" b="1" dirty="0">
              <a:solidFill>
                <a:schemeClr val="bg1">
                  <a:lumMod val="85000"/>
                </a:schemeClr>
              </a:solidFill>
              <a:latin typeface="+mj-lt"/>
            </a:endParaRPr>
          </a:p>
        </p:txBody>
      </p:sp>
      <p:sp>
        <p:nvSpPr>
          <p:cNvPr id="37" name="CuadroTexto 150">
            <a:extLst>
              <a:ext uri="{FF2B5EF4-FFF2-40B4-BE49-F238E27FC236}">
                <a16:creationId xmlns:a16="http://schemas.microsoft.com/office/drawing/2014/main" xmlns="" id="{645767D0-1CC3-2F48-A119-1C35B2181CEE}"/>
              </a:ext>
            </a:extLst>
          </p:cNvPr>
          <p:cNvSpPr txBox="1"/>
          <p:nvPr/>
        </p:nvSpPr>
        <p:spPr>
          <a:xfrm>
            <a:off x="6409817" y="3506674"/>
            <a:ext cx="4735592" cy="3384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lnSpc>
                <a:spcPts val="1860"/>
              </a:lnSpc>
              <a:defRPr b="1">
                <a:solidFill>
                  <a:srgbClr val="0A2A7F"/>
                </a:solidFill>
              </a:defRPr>
            </a:lvl1pPr>
          </a:lstStyle>
          <a:p>
            <a:r>
              <a:rPr lang="en-US" sz="2000" dirty="0">
                <a:latin typeface="+mj-lt"/>
                <a:ea typeface="Montserrat" charset="0"/>
                <a:cs typeface="Montserrat" charset="0"/>
              </a:rPr>
              <a:t>Retailer-specific sales actionables</a:t>
            </a:r>
          </a:p>
        </p:txBody>
      </p:sp>
      <p:sp>
        <p:nvSpPr>
          <p:cNvPr id="38" name="Rounded Rectangle 37"/>
          <p:cNvSpPr/>
          <p:nvPr/>
        </p:nvSpPr>
        <p:spPr>
          <a:xfrm>
            <a:off x="6147250" y="3887645"/>
            <a:ext cx="1696182" cy="624548"/>
          </a:xfrm>
          <a:prstGeom prst="roundRect">
            <a:avLst/>
          </a:prstGeom>
          <a:solidFill>
            <a:srgbClr val="2038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53D3FF"/>
                </a:solidFill>
                <a:latin typeface="+mj-lt"/>
                <a:ea typeface="Century Gothic" charset="0"/>
                <a:cs typeface="Century Gothic" charset="0"/>
              </a:rPr>
              <a:t>New Product</a:t>
            </a:r>
          </a:p>
        </p:txBody>
      </p:sp>
      <p:sp>
        <p:nvSpPr>
          <p:cNvPr id="39" name="Rounded Rectangle 38"/>
          <p:cNvSpPr/>
          <p:nvPr/>
        </p:nvSpPr>
        <p:spPr>
          <a:xfrm>
            <a:off x="9752196" y="3889167"/>
            <a:ext cx="1685195" cy="624548"/>
          </a:xfrm>
          <a:prstGeom prst="roundRect">
            <a:avLst/>
          </a:prstGeom>
          <a:solidFill>
            <a:srgbClr val="2038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53D3FF"/>
                </a:solidFill>
                <a:latin typeface="+mj-lt"/>
                <a:ea typeface="Century Gothic" charset="0"/>
                <a:cs typeface="Century Gothic" charset="0"/>
              </a:rPr>
              <a:t>Promotions</a:t>
            </a:r>
          </a:p>
        </p:txBody>
      </p:sp>
      <p:sp>
        <p:nvSpPr>
          <p:cNvPr id="40" name="Rounded Rectangle 39"/>
          <p:cNvSpPr/>
          <p:nvPr/>
        </p:nvSpPr>
        <p:spPr>
          <a:xfrm>
            <a:off x="7943621" y="3905959"/>
            <a:ext cx="1701918" cy="624548"/>
          </a:xfrm>
          <a:prstGeom prst="roundRect">
            <a:avLst/>
          </a:prstGeom>
          <a:solidFill>
            <a:srgbClr val="2038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53D3FF"/>
                </a:solidFill>
                <a:latin typeface="+mj-lt"/>
                <a:ea typeface="Century Gothic" charset="0"/>
                <a:cs typeface="Century Gothic" charset="0"/>
              </a:rPr>
              <a:t>Priority Products</a:t>
            </a:r>
          </a:p>
        </p:txBody>
      </p:sp>
      <p:pic>
        <p:nvPicPr>
          <p:cNvPr id="41" name="Picture 2" descr="esultado de imagen para puzzle icon"/>
          <p:cNvPicPr>
            <a:picLocks noChangeAspect="1" noChangeArrowheads="1"/>
          </p:cNvPicPr>
          <p:nvPr/>
        </p:nvPicPr>
        <p:blipFill rotWithShape="1"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2729" r="12926" b="11341"/>
          <a:stretch/>
        </p:blipFill>
        <p:spPr bwMode="auto">
          <a:xfrm>
            <a:off x="461591" y="966990"/>
            <a:ext cx="594165" cy="765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" descr="esultado de imagen para new product icon"/>
          <p:cNvPicPr>
            <a:picLocks noChangeAspect="1" noChangeArrowheads="1"/>
          </p:cNvPicPr>
          <p:nvPr/>
        </p:nvPicPr>
        <p:blipFill>
          <a:blip r:embed="rId10" cstate="print">
            <a:clrChange>
              <a:clrFrom>
                <a:srgbClr val="585858">
                  <a:alpha val="11373"/>
                </a:srgbClr>
              </a:clrFrom>
              <a:clrTo>
                <a:srgbClr val="585858">
                  <a:alpha val="0"/>
                </a:srgbClr>
              </a:clrTo>
            </a:clrChange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410984" y="4709148"/>
            <a:ext cx="1034120" cy="1034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6" descr="esultado de imagen para discount icon"/>
          <p:cNvPicPr>
            <a:picLocks noChangeAspect="1" noChangeArrowheads="1"/>
          </p:cNvPicPr>
          <p:nvPr/>
        </p:nvPicPr>
        <p:blipFill>
          <a:blip r:embed="rId11" cstate="print">
            <a:clrChange>
              <a:clrFrom>
                <a:srgbClr val="000000">
                  <a:alpha val="6275"/>
                </a:srgbClr>
              </a:clrFrom>
              <a:clrTo>
                <a:srgbClr val="000000">
                  <a:alpha val="0"/>
                </a:srgbClr>
              </a:clrTo>
            </a:clrChange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921543" y="4726465"/>
            <a:ext cx="964849" cy="999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14" descr="esultado de imagen para priority icon"/>
          <p:cNvPicPr>
            <a:picLocks noChangeAspect="1" noChangeArrowheads="1"/>
          </p:cNvPicPr>
          <p:nvPr/>
        </p:nvPicPr>
        <p:blipFill>
          <a:blip r:embed="rId12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339042" y="4804957"/>
            <a:ext cx="877135" cy="938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TextBox 2"/>
          <p:cNvSpPr txBox="1"/>
          <p:nvPr/>
        </p:nvSpPr>
        <p:spPr>
          <a:xfrm>
            <a:off x="7788454" y="5827133"/>
            <a:ext cx="201589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1400" b="1" dirty="0">
                <a:solidFill>
                  <a:srgbClr val="203864"/>
                </a:solidFill>
                <a:latin typeface="+mj-lt"/>
                <a:ea typeface="Montserrat" charset="0"/>
                <a:cs typeface="Montserrat" charset="0"/>
              </a:rPr>
              <a:t>“</a:t>
            </a:r>
            <a:r>
              <a:rPr lang="en-US" sz="1400" b="1" dirty="0">
                <a:solidFill>
                  <a:srgbClr val="203864"/>
                </a:solidFill>
                <a:latin typeface="+mj-lt"/>
                <a:ea typeface="Montserrat" charset="0"/>
                <a:cs typeface="Montserrat" charset="0"/>
              </a:rPr>
              <a:t>Regular Recommendation</a:t>
            </a:r>
            <a:r>
              <a:rPr lang="es-ES_tradnl" sz="1400" b="1" dirty="0">
                <a:solidFill>
                  <a:srgbClr val="203864"/>
                </a:solidFill>
                <a:latin typeface="+mj-lt"/>
                <a:ea typeface="Montserrat" charset="0"/>
                <a:cs typeface="Montserrat" charset="0"/>
              </a:rPr>
              <a:t>”</a:t>
            </a:r>
          </a:p>
          <a:p>
            <a:endParaRPr lang="es-ES_tradnl" sz="2200" b="1" dirty="0">
              <a:latin typeface="+mj-lt"/>
            </a:endParaRPr>
          </a:p>
        </p:txBody>
      </p:sp>
      <p:sp>
        <p:nvSpPr>
          <p:cNvPr id="46" name="TextBox 2"/>
          <p:cNvSpPr txBox="1"/>
          <p:nvPr/>
        </p:nvSpPr>
        <p:spPr>
          <a:xfrm>
            <a:off x="5868927" y="5830158"/>
            <a:ext cx="212716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1400" b="1" dirty="0">
                <a:solidFill>
                  <a:srgbClr val="203864"/>
                </a:solidFill>
                <a:latin typeface="+mj-lt"/>
                <a:ea typeface="Montserrat" charset="0"/>
                <a:cs typeface="Montserrat" charset="0"/>
              </a:rPr>
              <a:t>“</a:t>
            </a:r>
            <a:r>
              <a:rPr lang="en-US" sz="1400" b="1" dirty="0">
                <a:solidFill>
                  <a:srgbClr val="203864"/>
                </a:solidFill>
                <a:latin typeface="+mj-lt"/>
                <a:ea typeface="Montserrat" charset="0"/>
                <a:cs typeface="Montserrat" charset="0"/>
              </a:rPr>
              <a:t>Special Recommendation</a:t>
            </a:r>
            <a:r>
              <a:rPr lang="es-ES_tradnl" sz="1400" b="1" dirty="0">
                <a:solidFill>
                  <a:srgbClr val="203864"/>
                </a:solidFill>
                <a:latin typeface="+mj-lt"/>
                <a:ea typeface="Montserrat" charset="0"/>
                <a:cs typeface="Montserrat" charset="0"/>
              </a:rPr>
              <a:t>”</a:t>
            </a:r>
          </a:p>
          <a:p>
            <a:endParaRPr lang="es-ES_tradnl" sz="22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44489997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 animBg="1"/>
      <p:bldP spid="12" grpId="0"/>
      <p:bldP spid="13" grpId="0" animBg="1"/>
      <p:bldP spid="21" grpId="0" animBg="1"/>
      <p:bldP spid="22" grpId="0" animBg="1"/>
      <p:bldP spid="23" grpId="0"/>
      <p:bldP spid="24" grpId="0"/>
      <p:bldP spid="25" grpId="0"/>
      <p:bldP spid="26" grpId="0"/>
      <p:bldP spid="27" grpId="0"/>
      <p:bldP spid="34" grpId="0"/>
      <p:bldP spid="35" grpId="0"/>
      <p:bldP spid="36" grpId="0"/>
      <p:bldP spid="37" grpId="0"/>
      <p:bldP spid="38" grpId="0" animBg="1"/>
      <p:bldP spid="39" grpId="0" animBg="1"/>
      <p:bldP spid="40" grpId="0" animBg="1"/>
      <p:bldP spid="45" grpId="0"/>
      <p:bldP spid="4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1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4116" r="4116"/>
          <a:stretch/>
        </p:blipFill>
        <p:spPr/>
      </p:pic>
      <p:sp>
        <p:nvSpPr>
          <p:cNvPr id="10" name="Freeform: Shape 9">
            <a:extLst>
              <a:ext uri="{FF2B5EF4-FFF2-40B4-BE49-F238E27FC236}">
                <a16:creationId xmlns:a16="http://schemas.microsoft.com/office/drawing/2014/main" xmlns="" id="{01EDCDC5-FF39-4BE5-B45D-F20E522E4564}"/>
              </a:ext>
            </a:extLst>
          </p:cNvPr>
          <p:cNvSpPr/>
          <p:nvPr/>
        </p:nvSpPr>
        <p:spPr>
          <a:xfrm rot="1056467">
            <a:off x="-501439" y="-1372501"/>
            <a:ext cx="8144907" cy="7166463"/>
          </a:xfrm>
          <a:custGeom>
            <a:avLst/>
            <a:gdLst>
              <a:gd name="connsiteX0" fmla="*/ 0 w 8144907"/>
              <a:gd name="connsiteY0" fmla="*/ 2556305 h 7166463"/>
              <a:gd name="connsiteX1" fmla="*/ 8054698 w 8144907"/>
              <a:gd name="connsiteY1" fmla="*/ 0 h 7166463"/>
              <a:gd name="connsiteX2" fmla="*/ 8087751 w 8144907"/>
              <a:gd name="connsiteY2" fmla="*/ 128544 h 7166463"/>
              <a:gd name="connsiteX3" fmla="*/ 8144907 w 8144907"/>
              <a:gd name="connsiteY3" fmla="*/ 695525 h 7166463"/>
              <a:gd name="connsiteX4" fmla="*/ 8144907 w 8144907"/>
              <a:gd name="connsiteY4" fmla="*/ 4353149 h 7166463"/>
              <a:gd name="connsiteX5" fmla="*/ 5331593 w 8144907"/>
              <a:gd name="connsiteY5" fmla="*/ 7166463 h 7166463"/>
              <a:gd name="connsiteX6" fmla="*/ 1463117 w 8144907"/>
              <a:gd name="connsiteY6" fmla="*/ 7166463 h 71664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144907" h="7166463">
                <a:moveTo>
                  <a:pt x="0" y="2556305"/>
                </a:moveTo>
                <a:lnTo>
                  <a:pt x="8054698" y="0"/>
                </a:lnTo>
                <a:lnTo>
                  <a:pt x="8087751" y="128544"/>
                </a:lnTo>
                <a:cubicBezTo>
                  <a:pt x="8125226" y="311684"/>
                  <a:pt x="8144907" y="501306"/>
                  <a:pt x="8144907" y="695525"/>
                </a:cubicBezTo>
                <a:lnTo>
                  <a:pt x="8144907" y="4353149"/>
                </a:lnTo>
                <a:cubicBezTo>
                  <a:pt x="8144907" y="5906899"/>
                  <a:pt x="6885343" y="7166463"/>
                  <a:pt x="5331593" y="7166463"/>
                </a:cubicBezTo>
                <a:lnTo>
                  <a:pt x="1463117" y="7166463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80000"/>
                </a:schemeClr>
              </a:gs>
              <a:gs pos="100000">
                <a:schemeClr val="accent2">
                  <a:alpha val="8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0C00B5A7-6508-4604-9CC4-77925DE943F9}"/>
              </a:ext>
            </a:extLst>
          </p:cNvPr>
          <p:cNvSpPr txBox="1"/>
          <p:nvPr/>
        </p:nvSpPr>
        <p:spPr>
          <a:xfrm>
            <a:off x="2032792" y="3245470"/>
            <a:ext cx="66817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Machine Learning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535CD6E0-7A1F-4FD4-BEC1-D98BB8152FB6}"/>
              </a:ext>
            </a:extLst>
          </p:cNvPr>
          <p:cNvSpPr txBox="1"/>
          <p:nvPr/>
        </p:nvSpPr>
        <p:spPr>
          <a:xfrm>
            <a:off x="8031447" y="2783805"/>
            <a:ext cx="373049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C" sz="2400" b="1" dirty="0">
                <a:latin typeface="Montserrat" charset="0"/>
                <a:ea typeface="Montserrat" charset="0"/>
                <a:cs typeface="Montserrat" charset="0"/>
              </a:rPr>
              <a:t>Our machine learning </a:t>
            </a:r>
            <a:r>
              <a:rPr lang="es-EC" sz="2400" b="1" dirty="0">
                <a:solidFill>
                  <a:srgbClr val="0061FF"/>
                </a:solidFill>
                <a:latin typeface="Montserrat" charset="0"/>
                <a:ea typeface="Montserrat" charset="0"/>
                <a:cs typeface="Montserrat" charset="0"/>
              </a:rPr>
              <a:t>algorithms generate </a:t>
            </a:r>
            <a:r>
              <a:rPr lang="es-EC" sz="2400" b="1" dirty="0">
                <a:latin typeface="Montserrat" charset="0"/>
                <a:ea typeface="Montserrat" charset="0"/>
                <a:cs typeface="Montserrat" charset="0"/>
              </a:rPr>
              <a:t>personalized sales </a:t>
            </a:r>
            <a:r>
              <a:rPr lang="es-EC" sz="2400" b="1" dirty="0" err="1">
                <a:solidFill>
                  <a:srgbClr val="0061FF"/>
                </a:solidFill>
                <a:latin typeface="Montserrat" charset="0"/>
                <a:ea typeface="Montserrat" charset="0"/>
                <a:cs typeface="Montserrat" charset="0"/>
              </a:rPr>
              <a:t>recommendations</a:t>
            </a:r>
            <a:r>
              <a:rPr lang="es-EC" sz="2400" b="1" dirty="0">
                <a:solidFill>
                  <a:srgbClr val="0061FF"/>
                </a:solidFill>
                <a:latin typeface="Montserrat" charset="0"/>
                <a:ea typeface="Montserrat" charset="0"/>
                <a:cs typeface="Montserrat" charset="0"/>
              </a:rPr>
              <a:t> and actionables </a:t>
            </a:r>
            <a:r>
              <a:rPr lang="es-EC" sz="2400" b="1" dirty="0" err="1">
                <a:latin typeface="Montserrat" charset="0"/>
                <a:ea typeface="Montserrat" charset="0"/>
                <a:cs typeface="Montserrat" charset="0"/>
              </a:rPr>
              <a:t>for</a:t>
            </a:r>
            <a:r>
              <a:rPr lang="es-EC" sz="2400" b="1" dirty="0">
                <a:latin typeface="Montserrat" charset="0"/>
                <a:ea typeface="Montserrat" charset="0"/>
                <a:cs typeface="Montserrat" charset="0"/>
              </a:rPr>
              <a:t> </a:t>
            </a:r>
            <a:r>
              <a:rPr lang="es-EC" sz="2400" b="1" dirty="0" err="1">
                <a:latin typeface="Montserrat" charset="0"/>
                <a:ea typeface="Montserrat" charset="0"/>
                <a:cs typeface="Montserrat" charset="0"/>
              </a:rPr>
              <a:t>thousands</a:t>
            </a:r>
            <a:r>
              <a:rPr lang="es-EC" sz="2400" b="1" dirty="0">
                <a:latin typeface="Montserrat" charset="0"/>
                <a:ea typeface="Montserrat" charset="0"/>
                <a:cs typeface="Montserrat" charset="0"/>
              </a:rPr>
              <a:t> </a:t>
            </a:r>
            <a:r>
              <a:rPr lang="es-EC" sz="2400" b="1" dirty="0" err="1">
                <a:latin typeface="Montserrat" charset="0"/>
                <a:ea typeface="Montserrat" charset="0"/>
                <a:cs typeface="Montserrat" charset="0"/>
              </a:rPr>
              <a:t>of</a:t>
            </a:r>
            <a:r>
              <a:rPr lang="es-EC" sz="2400" b="1" dirty="0">
                <a:latin typeface="Montserrat" charset="0"/>
                <a:ea typeface="Montserrat" charset="0"/>
                <a:cs typeface="Montserrat" charset="0"/>
              </a:rPr>
              <a:t> </a:t>
            </a:r>
            <a:r>
              <a:rPr lang="es-EC" sz="2400" b="1" dirty="0" err="1">
                <a:latin typeface="Montserrat" charset="0"/>
                <a:ea typeface="Montserrat" charset="0"/>
                <a:cs typeface="Montserrat" charset="0"/>
              </a:rPr>
              <a:t>customers</a:t>
            </a:r>
            <a:r>
              <a:rPr lang="es-EC" sz="2400" b="1" dirty="0">
                <a:latin typeface="Montserrat" charset="0"/>
                <a:ea typeface="Montserrat" charset="0"/>
                <a:cs typeface="Montserrat" charset="0"/>
              </a:rPr>
              <a:t>.</a:t>
            </a:r>
            <a:endParaRPr lang="es-ES_tradnl" sz="2400" b="1" dirty="0"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xmlns="" id="{28E19D1E-85EB-4E13-8C4C-9E4E98E8ACD9}"/>
              </a:ext>
            </a:extLst>
          </p:cNvPr>
          <p:cNvSpPr/>
          <p:nvPr/>
        </p:nvSpPr>
        <p:spPr>
          <a:xfrm rot="2700000">
            <a:off x="8385253" y="2009023"/>
            <a:ext cx="420250" cy="420251"/>
          </a:xfrm>
          <a:custGeom>
            <a:avLst/>
            <a:gdLst>
              <a:gd name="connsiteX0" fmla="*/ 46911 w 543701"/>
              <a:gd name="connsiteY0" fmla="*/ 46911 h 543702"/>
              <a:gd name="connsiteX1" fmla="*/ 160163 w 543701"/>
              <a:gd name="connsiteY1" fmla="*/ 0 h 543702"/>
              <a:gd name="connsiteX2" fmla="*/ 543701 w 543701"/>
              <a:gd name="connsiteY2" fmla="*/ 0 h 543702"/>
              <a:gd name="connsiteX3" fmla="*/ 467191 w 543701"/>
              <a:gd name="connsiteY3" fmla="*/ 76511 h 543702"/>
              <a:gd name="connsiteX4" fmla="*/ 236674 w 543701"/>
              <a:gd name="connsiteY4" fmla="*/ 76511 h 543702"/>
              <a:gd name="connsiteX5" fmla="*/ 76511 w 543701"/>
              <a:gd name="connsiteY5" fmla="*/ 236674 h 543702"/>
              <a:gd name="connsiteX6" fmla="*/ 76511 w 543701"/>
              <a:gd name="connsiteY6" fmla="*/ 467191 h 543702"/>
              <a:gd name="connsiteX7" fmla="*/ 0 w 543701"/>
              <a:gd name="connsiteY7" fmla="*/ 543702 h 543702"/>
              <a:gd name="connsiteX8" fmla="*/ 0 w 543701"/>
              <a:gd name="connsiteY8" fmla="*/ 160163 h 543702"/>
              <a:gd name="connsiteX9" fmla="*/ 46911 w 543701"/>
              <a:gd name="connsiteY9" fmla="*/ 46911 h 543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43701" h="543702">
                <a:moveTo>
                  <a:pt x="46911" y="46911"/>
                </a:moveTo>
                <a:cubicBezTo>
                  <a:pt x="75894" y="17927"/>
                  <a:pt x="115936" y="0"/>
                  <a:pt x="160163" y="0"/>
                </a:cubicBezTo>
                <a:lnTo>
                  <a:pt x="543701" y="0"/>
                </a:lnTo>
                <a:lnTo>
                  <a:pt x="467191" y="76511"/>
                </a:lnTo>
                <a:lnTo>
                  <a:pt x="236674" y="76511"/>
                </a:lnTo>
                <a:cubicBezTo>
                  <a:pt x="148218" y="76511"/>
                  <a:pt x="76511" y="148218"/>
                  <a:pt x="76511" y="236674"/>
                </a:cubicBezTo>
                <a:lnTo>
                  <a:pt x="76511" y="467191"/>
                </a:lnTo>
                <a:lnTo>
                  <a:pt x="0" y="543702"/>
                </a:lnTo>
                <a:lnTo>
                  <a:pt x="0" y="160163"/>
                </a:lnTo>
                <a:cubicBezTo>
                  <a:pt x="0" y="115935"/>
                  <a:pt x="17927" y="75894"/>
                  <a:pt x="46911" y="46911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693213081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4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decel="10000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/>
      <p:bldP spid="16" grpId="0"/>
      <p:bldP spid="2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6B931333-AE83-4FC5-AF57-17C1C55900F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30288" y="657225"/>
            <a:ext cx="10131425" cy="1217769"/>
          </a:xfrm>
        </p:spPr>
        <p:txBody>
          <a:bodyPr/>
          <a:lstStyle/>
          <a:p>
            <a:r>
              <a:rPr lang="en-US" b="1" dirty="0"/>
              <a:t>Scalable Deployment and Usage</a:t>
            </a:r>
          </a:p>
          <a:p>
            <a:r>
              <a:rPr lang="en-US" dirty="0"/>
              <a:t>Automated Sales Orchestration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680AE575-BD75-4934-A700-F0AE1FCFF056}"/>
              </a:ext>
            </a:extLst>
          </p:cNvPr>
          <p:cNvGrpSpPr/>
          <p:nvPr/>
        </p:nvGrpSpPr>
        <p:grpSpPr>
          <a:xfrm>
            <a:off x="1014966" y="3591830"/>
            <a:ext cx="537971" cy="868356"/>
            <a:chOff x="549416" y="3271036"/>
            <a:chExt cx="1536306" cy="401396"/>
          </a:xfrm>
        </p:grpSpPr>
        <p:sp>
          <p:nvSpPr>
            <p:cNvPr id="36" name="Text Placeholder 3">
              <a:extLst>
                <a:ext uri="{FF2B5EF4-FFF2-40B4-BE49-F238E27FC236}">
                  <a16:creationId xmlns:a16="http://schemas.microsoft.com/office/drawing/2014/main" xmlns="" id="{7757443B-63B3-4A99-94CC-3D3D9164A8D5}"/>
                </a:ext>
              </a:extLst>
            </p:cNvPr>
            <p:cNvSpPr txBox="1">
              <a:spLocks/>
            </p:cNvSpPr>
            <p:nvPr/>
          </p:nvSpPr>
          <p:spPr>
            <a:xfrm>
              <a:off x="1317482" y="3271036"/>
              <a:ext cx="183" cy="142269"/>
            </a:xfrm>
            <a:prstGeom prst="rect">
              <a:avLst/>
            </a:prstGeom>
          </p:spPr>
          <p:txBody>
            <a:bodyPr wrap="non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37" name="Text Placeholder 3">
              <a:extLst>
                <a:ext uri="{FF2B5EF4-FFF2-40B4-BE49-F238E27FC236}">
                  <a16:creationId xmlns:a16="http://schemas.microsoft.com/office/drawing/2014/main" xmlns="" id="{21873050-5246-4576-9AAD-3327511CDA64}"/>
                </a:ext>
              </a:extLst>
            </p:cNvPr>
            <p:cNvSpPr txBox="1">
              <a:spLocks/>
            </p:cNvSpPr>
            <p:nvPr/>
          </p:nvSpPr>
          <p:spPr>
            <a:xfrm>
              <a:off x="549416" y="3487766"/>
              <a:ext cx="1536306" cy="184666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lvl="0">
                <a:spcBef>
                  <a:spcPct val="20000"/>
                </a:spcBef>
                <a:defRPr/>
              </a:pPr>
              <a:endPara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sp>
        <p:nvSpPr>
          <p:cNvPr id="47" name="Chevron 42">
            <a:extLst>
              <a:ext uri="{FF2B5EF4-FFF2-40B4-BE49-F238E27FC236}">
                <a16:creationId xmlns:a16="http://schemas.microsoft.com/office/drawing/2014/main" xmlns="" id="{1CC4B4C1-E59C-4B5E-AA2E-960F6C36F469}"/>
              </a:ext>
            </a:extLst>
          </p:cNvPr>
          <p:cNvSpPr/>
          <p:nvPr/>
        </p:nvSpPr>
        <p:spPr>
          <a:xfrm>
            <a:off x="1801580" y="2848111"/>
            <a:ext cx="952007" cy="2069101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8" name="Chevron 63">
            <a:extLst>
              <a:ext uri="{FF2B5EF4-FFF2-40B4-BE49-F238E27FC236}">
                <a16:creationId xmlns:a16="http://schemas.microsoft.com/office/drawing/2014/main" xmlns="" id="{69675D1A-A041-42BB-B8E4-AE45843C4D5F}"/>
              </a:ext>
            </a:extLst>
          </p:cNvPr>
          <p:cNvSpPr/>
          <p:nvPr/>
        </p:nvSpPr>
        <p:spPr>
          <a:xfrm>
            <a:off x="4248719" y="2848111"/>
            <a:ext cx="952007" cy="2069101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9" name="Chevron 67">
            <a:extLst>
              <a:ext uri="{FF2B5EF4-FFF2-40B4-BE49-F238E27FC236}">
                <a16:creationId xmlns:a16="http://schemas.microsoft.com/office/drawing/2014/main" xmlns="" id="{044CC836-B87D-4EC1-9187-D2BD0BF007C5}"/>
              </a:ext>
            </a:extLst>
          </p:cNvPr>
          <p:cNvSpPr/>
          <p:nvPr/>
        </p:nvSpPr>
        <p:spPr>
          <a:xfrm>
            <a:off x="7569709" y="2848111"/>
            <a:ext cx="952007" cy="2069101"/>
          </a:xfrm>
          <a:prstGeom prst="chevron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0" name="Chevron 86">
            <a:extLst>
              <a:ext uri="{FF2B5EF4-FFF2-40B4-BE49-F238E27FC236}">
                <a16:creationId xmlns:a16="http://schemas.microsoft.com/office/drawing/2014/main" xmlns="" id="{5ADB8A19-CA6A-4462-8F7D-A8CE39D1B96E}"/>
              </a:ext>
            </a:extLst>
          </p:cNvPr>
          <p:cNvSpPr/>
          <p:nvPr/>
        </p:nvSpPr>
        <p:spPr>
          <a:xfrm>
            <a:off x="10956011" y="2848111"/>
            <a:ext cx="952007" cy="2069101"/>
          </a:xfrm>
          <a:prstGeom prst="chevron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C000"/>
              </a:solidFill>
            </a:endParaRPr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xmlns="" id="{FABC11E7-0CBE-42A5-9043-CA90F9F4AA3A}"/>
              </a:ext>
            </a:extLst>
          </p:cNvPr>
          <p:cNvGrpSpPr/>
          <p:nvPr/>
        </p:nvGrpSpPr>
        <p:grpSpPr>
          <a:xfrm>
            <a:off x="2715949" y="3594670"/>
            <a:ext cx="1536306" cy="677108"/>
            <a:chOff x="549416" y="3003617"/>
            <a:chExt cx="1536306" cy="677108"/>
          </a:xfrm>
        </p:grpSpPr>
        <p:sp>
          <p:nvSpPr>
            <p:cNvPr id="109" name="Text Placeholder 3">
              <a:extLst>
                <a:ext uri="{FF2B5EF4-FFF2-40B4-BE49-F238E27FC236}">
                  <a16:creationId xmlns:a16="http://schemas.microsoft.com/office/drawing/2014/main" xmlns="" id="{B780ECB1-031E-4941-A129-C1891A7D7B26}"/>
                </a:ext>
              </a:extLst>
            </p:cNvPr>
            <p:cNvSpPr txBox="1">
              <a:spLocks/>
            </p:cNvSpPr>
            <p:nvPr/>
          </p:nvSpPr>
          <p:spPr>
            <a:xfrm>
              <a:off x="742089" y="3003617"/>
              <a:ext cx="1150956" cy="677108"/>
            </a:xfrm>
            <a:prstGeom prst="rect">
              <a:avLst/>
            </a:prstGeom>
          </p:spPr>
          <p:txBody>
            <a:bodyPr wrap="non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j-lt"/>
                </a:rPr>
                <a:t>Machine</a:t>
              </a:r>
            </a:p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lang="en-US" sz="2000" b="1" dirty="0">
                  <a:solidFill>
                    <a:schemeClr val="accent2"/>
                  </a:solidFill>
                  <a:latin typeface="+mj-lt"/>
                </a:rPr>
                <a:t>learning</a:t>
              </a: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10" name="Text Placeholder 3">
              <a:extLst>
                <a:ext uri="{FF2B5EF4-FFF2-40B4-BE49-F238E27FC236}">
                  <a16:creationId xmlns:a16="http://schemas.microsoft.com/office/drawing/2014/main" xmlns="" id="{B68006F9-3B68-4E80-B087-95630F932329}"/>
                </a:ext>
              </a:extLst>
            </p:cNvPr>
            <p:cNvSpPr txBox="1">
              <a:spLocks/>
            </p:cNvSpPr>
            <p:nvPr/>
          </p:nvSpPr>
          <p:spPr>
            <a:xfrm>
              <a:off x="549416" y="3487766"/>
              <a:ext cx="1536306" cy="184666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lvl="0">
                <a:spcBef>
                  <a:spcPct val="20000"/>
                </a:spcBef>
                <a:defRPr/>
              </a:pPr>
              <a:endPara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xmlns="" id="{F0853E6C-C0F8-47F3-A81A-D79FD95AD3F7}"/>
              </a:ext>
            </a:extLst>
          </p:cNvPr>
          <p:cNvGrpSpPr/>
          <p:nvPr/>
        </p:nvGrpSpPr>
        <p:grpSpPr>
          <a:xfrm>
            <a:off x="5183718" y="3455627"/>
            <a:ext cx="2475460" cy="886397"/>
            <a:chOff x="136351" y="2963474"/>
            <a:chExt cx="2130713" cy="886397"/>
          </a:xfrm>
        </p:grpSpPr>
        <p:sp>
          <p:nvSpPr>
            <p:cNvPr id="112" name="Text Placeholder 3">
              <a:extLst>
                <a:ext uri="{FF2B5EF4-FFF2-40B4-BE49-F238E27FC236}">
                  <a16:creationId xmlns:a16="http://schemas.microsoft.com/office/drawing/2014/main" xmlns="" id="{E52924FC-7BAC-457A-85EA-618CCB617A9F}"/>
                </a:ext>
              </a:extLst>
            </p:cNvPr>
            <p:cNvSpPr txBox="1">
              <a:spLocks/>
            </p:cNvSpPr>
            <p:nvPr/>
          </p:nvSpPr>
          <p:spPr>
            <a:xfrm>
              <a:off x="136351" y="2963474"/>
              <a:ext cx="2130713" cy="886397"/>
            </a:xfrm>
            <a:prstGeom prst="rect">
              <a:avLst/>
            </a:prstGeom>
          </p:spPr>
          <p:txBody>
            <a:bodyPr wrap="squar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5"/>
                  </a:solidFill>
                  <a:effectLst/>
                  <a:uLnTx/>
                  <a:uFillTx/>
                  <a:latin typeface="+mj-lt"/>
                </a:rPr>
                <a:t>Key sales </a:t>
              </a:r>
            </a:p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5"/>
                  </a:solidFill>
                  <a:effectLst/>
                  <a:uLnTx/>
                  <a:uFillTx/>
                  <a:latin typeface="+mj-lt"/>
                </a:rPr>
                <a:t>actionables and predictions</a:t>
              </a:r>
            </a:p>
          </p:txBody>
        </p:sp>
        <p:sp>
          <p:nvSpPr>
            <p:cNvPr id="113" name="Text Placeholder 3">
              <a:extLst>
                <a:ext uri="{FF2B5EF4-FFF2-40B4-BE49-F238E27FC236}">
                  <a16:creationId xmlns:a16="http://schemas.microsoft.com/office/drawing/2014/main" xmlns="" id="{DD777B8F-C7F0-48F1-A6F0-9EDAA892DD62}"/>
                </a:ext>
              </a:extLst>
            </p:cNvPr>
            <p:cNvSpPr txBox="1">
              <a:spLocks/>
            </p:cNvSpPr>
            <p:nvPr/>
          </p:nvSpPr>
          <p:spPr>
            <a:xfrm>
              <a:off x="549416" y="3487766"/>
              <a:ext cx="1536306" cy="184666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lvl="0">
                <a:spcBef>
                  <a:spcPct val="20000"/>
                </a:spcBef>
                <a:defRPr/>
              </a:pPr>
              <a:endPara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xmlns="" id="{DD8E918C-E664-47C0-B82F-2F54447E2EB6}"/>
              </a:ext>
            </a:extLst>
          </p:cNvPr>
          <p:cNvGrpSpPr/>
          <p:nvPr/>
        </p:nvGrpSpPr>
        <p:grpSpPr>
          <a:xfrm>
            <a:off x="8417897" y="3319337"/>
            <a:ext cx="2640194" cy="1440394"/>
            <a:chOff x="-76070" y="2878932"/>
            <a:chExt cx="2696880" cy="1343288"/>
          </a:xfrm>
        </p:grpSpPr>
        <p:sp>
          <p:nvSpPr>
            <p:cNvPr id="115" name="Text Placeholder 3">
              <a:extLst>
                <a:ext uri="{FF2B5EF4-FFF2-40B4-BE49-F238E27FC236}">
                  <a16:creationId xmlns:a16="http://schemas.microsoft.com/office/drawing/2014/main" xmlns="" id="{348DC988-003E-4639-8D43-71D75B3C1591}"/>
                </a:ext>
              </a:extLst>
            </p:cNvPr>
            <p:cNvSpPr txBox="1">
              <a:spLocks/>
            </p:cNvSpPr>
            <p:nvPr/>
          </p:nvSpPr>
          <p:spPr>
            <a:xfrm>
              <a:off x="-76070" y="2878932"/>
              <a:ext cx="2696880" cy="1343288"/>
            </a:xfrm>
            <a:prstGeom prst="rect">
              <a:avLst/>
            </a:prstGeom>
          </p:spPr>
          <p:txBody>
            <a:bodyPr wrap="squar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lvl="0">
                <a:spcBef>
                  <a:spcPct val="20000"/>
                </a:spcBef>
                <a:defRPr/>
              </a:pPr>
              <a:r>
                <a:rPr lang="en-US" sz="1800" b="1" dirty="0">
                  <a:solidFill>
                    <a:schemeClr val="accent5"/>
                  </a:solidFill>
                  <a:latin typeface="+mj-lt"/>
                </a:rPr>
                <a:t>Personalized recommendations</a:t>
              </a:r>
            </a:p>
            <a:p>
              <a:pPr lvl="0">
                <a:spcBef>
                  <a:spcPct val="20000"/>
                </a:spcBef>
                <a:defRPr/>
              </a:pPr>
              <a:r>
                <a:rPr lang="en-US" sz="1800" b="1" dirty="0">
                  <a:solidFill>
                    <a:schemeClr val="accent5"/>
                  </a:solidFill>
                  <a:latin typeface="+mj-lt"/>
                </a:rPr>
                <a:t>and actionables deployed to sellers and digital commerce.</a:t>
              </a:r>
            </a:p>
          </p:txBody>
        </p:sp>
        <p:sp>
          <p:nvSpPr>
            <p:cNvPr id="116" name="Text Placeholder 3">
              <a:extLst>
                <a:ext uri="{FF2B5EF4-FFF2-40B4-BE49-F238E27FC236}">
                  <a16:creationId xmlns:a16="http://schemas.microsoft.com/office/drawing/2014/main" xmlns="" id="{438F4FB7-6F0E-4196-B844-7177E1762D6E}"/>
                </a:ext>
              </a:extLst>
            </p:cNvPr>
            <p:cNvSpPr txBox="1">
              <a:spLocks/>
            </p:cNvSpPr>
            <p:nvPr/>
          </p:nvSpPr>
          <p:spPr>
            <a:xfrm>
              <a:off x="549416" y="3487766"/>
              <a:ext cx="1536306" cy="184666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lvl="0">
                <a:spcBef>
                  <a:spcPct val="20000"/>
                </a:spcBef>
                <a:defRPr/>
              </a:pPr>
              <a:endPara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xmlns="" id="{E2CD451B-AA04-43C9-9EF7-8F5DD517F9D1}"/>
              </a:ext>
            </a:extLst>
          </p:cNvPr>
          <p:cNvGrpSpPr/>
          <p:nvPr/>
        </p:nvGrpSpPr>
        <p:grpSpPr>
          <a:xfrm>
            <a:off x="2055221" y="4983117"/>
            <a:ext cx="2470173" cy="275772"/>
            <a:chOff x="2545080" y="4983117"/>
            <a:chExt cx="2811780" cy="275772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xmlns="" id="{34359FDB-FDE4-4DAA-8D8D-0AC2AB23117E}"/>
                </a:ext>
              </a:extLst>
            </p:cNvPr>
            <p:cNvCxnSpPr/>
            <p:nvPr/>
          </p:nvCxnSpPr>
          <p:spPr>
            <a:xfrm flipV="1">
              <a:off x="5347092" y="4983117"/>
              <a:ext cx="0" cy="275772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xmlns="" id="{84E4D3C4-593F-49E5-B184-CBFCA69B5839}"/>
                </a:ext>
              </a:extLst>
            </p:cNvPr>
            <p:cNvCxnSpPr/>
            <p:nvPr/>
          </p:nvCxnSpPr>
          <p:spPr>
            <a:xfrm flipH="1">
              <a:off x="2545080" y="5252720"/>
              <a:ext cx="2811780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xmlns="" id="{748E2E99-032C-4264-9870-FC77AF05264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45080" y="5019675"/>
              <a:ext cx="0" cy="23921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xmlns="" id="{66CDAAA9-B91F-4543-B593-9D114E194B6B}"/>
              </a:ext>
            </a:extLst>
          </p:cNvPr>
          <p:cNvGrpSpPr/>
          <p:nvPr/>
        </p:nvGrpSpPr>
        <p:grpSpPr>
          <a:xfrm flipV="1">
            <a:off x="4614787" y="2452572"/>
            <a:ext cx="3200068" cy="275772"/>
            <a:chOff x="2545080" y="4983117"/>
            <a:chExt cx="2811780" cy="275772"/>
          </a:xfrm>
        </p:grpSpPr>
        <p:cxnSp>
          <p:nvCxnSpPr>
            <p:cNvPr id="127" name="Straight Arrow Connector 126">
              <a:extLst>
                <a:ext uri="{FF2B5EF4-FFF2-40B4-BE49-F238E27FC236}">
                  <a16:creationId xmlns:a16="http://schemas.microsoft.com/office/drawing/2014/main" xmlns="" id="{32BABC12-0FE6-4795-95FE-D009971E0CB1}"/>
                </a:ext>
              </a:extLst>
            </p:cNvPr>
            <p:cNvCxnSpPr/>
            <p:nvPr/>
          </p:nvCxnSpPr>
          <p:spPr>
            <a:xfrm flipV="1">
              <a:off x="5347092" y="4983117"/>
              <a:ext cx="0" cy="275772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xmlns="" id="{5024049B-5C4A-4403-86C0-552CDF07D0B7}"/>
                </a:ext>
              </a:extLst>
            </p:cNvPr>
            <p:cNvCxnSpPr/>
            <p:nvPr/>
          </p:nvCxnSpPr>
          <p:spPr>
            <a:xfrm flipH="1">
              <a:off x="2545080" y="5252720"/>
              <a:ext cx="2811780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xmlns="" id="{A90BA59F-D054-4AA2-AF58-BED0F43576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45080" y="5019675"/>
              <a:ext cx="0" cy="23921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xmlns="" id="{9779D59B-E41D-4D9D-912A-36244CC92E01}"/>
              </a:ext>
            </a:extLst>
          </p:cNvPr>
          <p:cNvGrpSpPr/>
          <p:nvPr/>
        </p:nvGrpSpPr>
        <p:grpSpPr>
          <a:xfrm>
            <a:off x="7852955" y="4983117"/>
            <a:ext cx="3389702" cy="275772"/>
            <a:chOff x="2545080" y="4983117"/>
            <a:chExt cx="2811780" cy="275772"/>
          </a:xfrm>
        </p:grpSpPr>
        <p:cxnSp>
          <p:nvCxnSpPr>
            <p:cNvPr id="131" name="Straight Arrow Connector 130">
              <a:extLst>
                <a:ext uri="{FF2B5EF4-FFF2-40B4-BE49-F238E27FC236}">
                  <a16:creationId xmlns:a16="http://schemas.microsoft.com/office/drawing/2014/main" xmlns="" id="{506791C7-D76C-4277-80E2-1D0276717F71}"/>
                </a:ext>
              </a:extLst>
            </p:cNvPr>
            <p:cNvCxnSpPr/>
            <p:nvPr/>
          </p:nvCxnSpPr>
          <p:spPr>
            <a:xfrm flipV="1">
              <a:off x="5347092" y="4983117"/>
              <a:ext cx="0" cy="275772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xmlns="" id="{3DA2F222-128C-433B-AB55-DA0D0818364D}"/>
                </a:ext>
              </a:extLst>
            </p:cNvPr>
            <p:cNvCxnSpPr/>
            <p:nvPr/>
          </p:nvCxnSpPr>
          <p:spPr>
            <a:xfrm flipH="1">
              <a:off x="2545080" y="5252720"/>
              <a:ext cx="2811780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xmlns="" id="{644D0D69-7CDA-43CC-91B7-7B20B4DBC7B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45080" y="5019675"/>
              <a:ext cx="0" cy="23921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xmlns="" id="{F9F078AC-8A75-4AEF-B7A2-AE4B0D753EC6}"/>
              </a:ext>
            </a:extLst>
          </p:cNvPr>
          <p:cNvGrpSpPr/>
          <p:nvPr/>
        </p:nvGrpSpPr>
        <p:grpSpPr>
          <a:xfrm>
            <a:off x="1841277" y="3516159"/>
            <a:ext cx="732390" cy="733004"/>
            <a:chOff x="2331136" y="3516160"/>
            <a:chExt cx="732390" cy="733004"/>
          </a:xfrm>
        </p:grpSpPr>
        <p:sp>
          <p:nvSpPr>
            <p:cNvPr id="52" name="Rectangle: Rounded Corners 51">
              <a:extLst>
                <a:ext uri="{FF2B5EF4-FFF2-40B4-BE49-F238E27FC236}">
                  <a16:creationId xmlns:a16="http://schemas.microsoft.com/office/drawing/2014/main" xmlns="" id="{EF1E633B-20CE-4FC7-917E-41BA2A49C03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31136" y="3516160"/>
              <a:ext cx="732390" cy="733004"/>
            </a:xfrm>
            <a:prstGeom prst="roundRect">
              <a:avLst>
                <a:gd name="adj" fmla="val 35805"/>
              </a:avLst>
            </a:prstGeom>
            <a:solidFill>
              <a:schemeClr val="accent1">
                <a:lumMod val="40000"/>
                <a:lumOff val="6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3" name="Rectangle: Rounded Corners 52">
              <a:extLst>
                <a:ext uri="{FF2B5EF4-FFF2-40B4-BE49-F238E27FC236}">
                  <a16:creationId xmlns:a16="http://schemas.microsoft.com/office/drawing/2014/main" xmlns="" id="{CE4F6850-1B8A-44E4-A495-799C2FE7B60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15642" y="3600738"/>
              <a:ext cx="563376" cy="563848"/>
            </a:xfrm>
            <a:prstGeom prst="roundRect">
              <a:avLst>
                <a:gd name="adj" fmla="val 36018"/>
              </a:avLst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" b="1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xmlns="" id="{A72074DC-BA27-4316-89D3-4937ADCF97A3}"/>
              </a:ext>
            </a:extLst>
          </p:cNvPr>
          <p:cNvGrpSpPr/>
          <p:nvPr/>
        </p:nvGrpSpPr>
        <p:grpSpPr>
          <a:xfrm>
            <a:off x="4297566" y="3516159"/>
            <a:ext cx="732390" cy="733004"/>
            <a:chOff x="2331136" y="3516160"/>
            <a:chExt cx="732390" cy="733004"/>
          </a:xfrm>
        </p:grpSpPr>
        <p:sp>
          <p:nvSpPr>
            <p:cNvPr id="118" name="Rectangle: Rounded Corners 117">
              <a:extLst>
                <a:ext uri="{FF2B5EF4-FFF2-40B4-BE49-F238E27FC236}">
                  <a16:creationId xmlns:a16="http://schemas.microsoft.com/office/drawing/2014/main" xmlns="" id="{F819F48A-E4F4-4FD1-8846-8FCD64202AE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31136" y="3516160"/>
              <a:ext cx="732390" cy="733004"/>
            </a:xfrm>
            <a:prstGeom prst="roundRect">
              <a:avLst>
                <a:gd name="adj" fmla="val 35805"/>
              </a:avLst>
            </a:prstGeom>
            <a:solidFill>
              <a:schemeClr val="accent2">
                <a:lumMod val="40000"/>
                <a:lumOff val="6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19" name="Rectangle: Rounded Corners 118">
              <a:extLst>
                <a:ext uri="{FF2B5EF4-FFF2-40B4-BE49-F238E27FC236}">
                  <a16:creationId xmlns:a16="http://schemas.microsoft.com/office/drawing/2014/main" xmlns="" id="{2459A241-EB0E-4E9D-A77A-CC17EB75D8F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15642" y="3600738"/>
              <a:ext cx="563376" cy="563848"/>
            </a:xfrm>
            <a:prstGeom prst="roundRect">
              <a:avLst>
                <a:gd name="adj" fmla="val 36018"/>
              </a:avLst>
            </a:prstGeom>
            <a:solidFill>
              <a:schemeClr val="accent2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" b="1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xmlns="" id="{8ABC9801-8184-445E-8D1D-11C59CF4A19B}"/>
              </a:ext>
            </a:extLst>
          </p:cNvPr>
          <p:cNvGrpSpPr/>
          <p:nvPr/>
        </p:nvGrpSpPr>
        <p:grpSpPr>
          <a:xfrm>
            <a:off x="7619271" y="3516159"/>
            <a:ext cx="732390" cy="733004"/>
            <a:chOff x="2331136" y="3516160"/>
            <a:chExt cx="732390" cy="733004"/>
          </a:xfrm>
        </p:grpSpPr>
        <p:sp>
          <p:nvSpPr>
            <p:cNvPr id="121" name="Rectangle: Rounded Corners 120">
              <a:extLst>
                <a:ext uri="{FF2B5EF4-FFF2-40B4-BE49-F238E27FC236}">
                  <a16:creationId xmlns:a16="http://schemas.microsoft.com/office/drawing/2014/main" xmlns="" id="{B184A335-3349-46C0-AB59-45BF095CA3B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31136" y="3516160"/>
              <a:ext cx="732390" cy="733004"/>
            </a:xfrm>
            <a:prstGeom prst="roundRect">
              <a:avLst>
                <a:gd name="adj" fmla="val 35805"/>
              </a:avLst>
            </a:prstGeom>
            <a:solidFill>
              <a:schemeClr val="accent5">
                <a:lumMod val="40000"/>
                <a:lumOff val="6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22" name="Rectangle: Rounded Corners 121">
              <a:extLst>
                <a:ext uri="{FF2B5EF4-FFF2-40B4-BE49-F238E27FC236}">
                  <a16:creationId xmlns:a16="http://schemas.microsoft.com/office/drawing/2014/main" xmlns="" id="{DCB3093F-D06B-45B7-BD85-067AF36627F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15642" y="3600738"/>
              <a:ext cx="563376" cy="563848"/>
            </a:xfrm>
            <a:prstGeom prst="roundRect">
              <a:avLst>
                <a:gd name="adj" fmla="val 36018"/>
              </a:avLst>
            </a:prstGeom>
            <a:solidFill>
              <a:schemeClr val="accent5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" b="1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xmlns="" id="{788F9099-00C7-46C4-8AC5-D60263C37174}"/>
              </a:ext>
            </a:extLst>
          </p:cNvPr>
          <p:cNvGrpSpPr/>
          <p:nvPr/>
        </p:nvGrpSpPr>
        <p:grpSpPr>
          <a:xfrm>
            <a:off x="10973585" y="3516159"/>
            <a:ext cx="732390" cy="733004"/>
            <a:chOff x="2331136" y="3516160"/>
            <a:chExt cx="732390" cy="733004"/>
          </a:xfrm>
        </p:grpSpPr>
        <p:sp>
          <p:nvSpPr>
            <p:cNvPr id="124" name="Rectangle: Rounded Corners 123">
              <a:extLst>
                <a:ext uri="{FF2B5EF4-FFF2-40B4-BE49-F238E27FC236}">
                  <a16:creationId xmlns:a16="http://schemas.microsoft.com/office/drawing/2014/main" xmlns="" id="{A4562F06-9077-47E9-A2DE-39FE9E82D67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31136" y="3516160"/>
              <a:ext cx="732390" cy="733004"/>
            </a:xfrm>
            <a:prstGeom prst="roundRect">
              <a:avLst>
                <a:gd name="adj" fmla="val 35805"/>
              </a:avLst>
            </a:prstGeom>
            <a:solidFill>
              <a:schemeClr val="accent6">
                <a:lumMod val="40000"/>
                <a:lumOff val="6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25" name="Rectangle: Rounded Corners 124">
              <a:extLst>
                <a:ext uri="{FF2B5EF4-FFF2-40B4-BE49-F238E27FC236}">
                  <a16:creationId xmlns:a16="http://schemas.microsoft.com/office/drawing/2014/main" xmlns="" id="{C435FC10-0789-47E9-B808-5573ECC2447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15642" y="3600738"/>
              <a:ext cx="563376" cy="563848"/>
            </a:xfrm>
            <a:prstGeom prst="roundRect">
              <a:avLst>
                <a:gd name="adj" fmla="val 36018"/>
              </a:avLst>
            </a:prstGeom>
            <a:solidFill>
              <a:schemeClr val="accent6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" b="1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51" name="Freeform 178"/>
          <p:cNvSpPr>
            <a:spLocks noEditPoints="1"/>
          </p:cNvSpPr>
          <p:nvPr/>
        </p:nvSpPr>
        <p:spPr bwMode="auto">
          <a:xfrm>
            <a:off x="4507375" y="3690955"/>
            <a:ext cx="337301" cy="337301"/>
          </a:xfrm>
          <a:custGeom>
            <a:avLst/>
            <a:gdLst>
              <a:gd name="T0" fmla="*/ 236538 w 184"/>
              <a:gd name="T1" fmla="*/ 184150 h 184"/>
              <a:gd name="T2" fmla="*/ 236538 w 184"/>
              <a:gd name="T3" fmla="*/ 128588 h 184"/>
              <a:gd name="T4" fmla="*/ 163513 w 184"/>
              <a:gd name="T5" fmla="*/ 128588 h 184"/>
              <a:gd name="T6" fmla="*/ 163513 w 184"/>
              <a:gd name="T7" fmla="*/ 111125 h 184"/>
              <a:gd name="T8" fmla="*/ 219075 w 184"/>
              <a:gd name="T9" fmla="*/ 111125 h 184"/>
              <a:gd name="T10" fmla="*/ 219075 w 184"/>
              <a:gd name="T11" fmla="*/ 0 h 184"/>
              <a:gd name="T12" fmla="*/ 90488 w 184"/>
              <a:gd name="T13" fmla="*/ 0 h 184"/>
              <a:gd name="T14" fmla="*/ 90488 w 184"/>
              <a:gd name="T15" fmla="*/ 111125 h 184"/>
              <a:gd name="T16" fmla="*/ 146050 w 184"/>
              <a:gd name="T17" fmla="*/ 111125 h 184"/>
              <a:gd name="T18" fmla="*/ 146050 w 184"/>
              <a:gd name="T19" fmla="*/ 128588 h 184"/>
              <a:gd name="T20" fmla="*/ 55563 w 184"/>
              <a:gd name="T21" fmla="*/ 128588 h 184"/>
              <a:gd name="T22" fmla="*/ 55563 w 184"/>
              <a:gd name="T23" fmla="*/ 184150 h 184"/>
              <a:gd name="T24" fmla="*/ 0 w 184"/>
              <a:gd name="T25" fmla="*/ 184150 h 184"/>
              <a:gd name="T26" fmla="*/ 0 w 184"/>
              <a:gd name="T27" fmla="*/ 292100 h 184"/>
              <a:gd name="T28" fmla="*/ 128588 w 184"/>
              <a:gd name="T29" fmla="*/ 292100 h 184"/>
              <a:gd name="T30" fmla="*/ 128588 w 184"/>
              <a:gd name="T31" fmla="*/ 184150 h 184"/>
              <a:gd name="T32" fmla="*/ 73025 w 184"/>
              <a:gd name="T33" fmla="*/ 184150 h 184"/>
              <a:gd name="T34" fmla="*/ 73025 w 184"/>
              <a:gd name="T35" fmla="*/ 146050 h 184"/>
              <a:gd name="T36" fmla="*/ 219075 w 184"/>
              <a:gd name="T37" fmla="*/ 146050 h 184"/>
              <a:gd name="T38" fmla="*/ 219075 w 184"/>
              <a:gd name="T39" fmla="*/ 184150 h 184"/>
              <a:gd name="T40" fmla="*/ 163513 w 184"/>
              <a:gd name="T41" fmla="*/ 184150 h 184"/>
              <a:gd name="T42" fmla="*/ 163513 w 184"/>
              <a:gd name="T43" fmla="*/ 292100 h 184"/>
              <a:gd name="T44" fmla="*/ 292100 w 184"/>
              <a:gd name="T45" fmla="*/ 292100 h 184"/>
              <a:gd name="T46" fmla="*/ 292100 w 184"/>
              <a:gd name="T47" fmla="*/ 184150 h 184"/>
              <a:gd name="T48" fmla="*/ 236538 w 184"/>
              <a:gd name="T49" fmla="*/ 184150 h 184"/>
              <a:gd name="T50" fmla="*/ 111125 w 184"/>
              <a:gd name="T51" fmla="*/ 201613 h 184"/>
              <a:gd name="T52" fmla="*/ 111125 w 184"/>
              <a:gd name="T53" fmla="*/ 219075 h 184"/>
              <a:gd name="T54" fmla="*/ 17463 w 184"/>
              <a:gd name="T55" fmla="*/ 219075 h 184"/>
              <a:gd name="T56" fmla="*/ 17463 w 184"/>
              <a:gd name="T57" fmla="*/ 201613 h 184"/>
              <a:gd name="T58" fmla="*/ 111125 w 184"/>
              <a:gd name="T59" fmla="*/ 201613 h 184"/>
              <a:gd name="T60" fmla="*/ 111125 w 184"/>
              <a:gd name="T61" fmla="*/ 36513 h 184"/>
              <a:gd name="T62" fmla="*/ 111125 w 184"/>
              <a:gd name="T63" fmla="*/ 17463 h 184"/>
              <a:gd name="T64" fmla="*/ 201613 w 184"/>
              <a:gd name="T65" fmla="*/ 17463 h 184"/>
              <a:gd name="T66" fmla="*/ 201613 w 184"/>
              <a:gd name="T67" fmla="*/ 36513 h 184"/>
              <a:gd name="T68" fmla="*/ 111125 w 184"/>
              <a:gd name="T69" fmla="*/ 36513 h 184"/>
              <a:gd name="T70" fmla="*/ 274638 w 184"/>
              <a:gd name="T71" fmla="*/ 219075 h 184"/>
              <a:gd name="T72" fmla="*/ 184150 w 184"/>
              <a:gd name="T73" fmla="*/ 219075 h 184"/>
              <a:gd name="T74" fmla="*/ 184150 w 184"/>
              <a:gd name="T75" fmla="*/ 201613 h 184"/>
              <a:gd name="T76" fmla="*/ 274638 w 184"/>
              <a:gd name="T77" fmla="*/ 201613 h 184"/>
              <a:gd name="T78" fmla="*/ 274638 w 184"/>
              <a:gd name="T79" fmla="*/ 219075 h 184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0" t="0" r="r" b="b"/>
            <a:pathLst>
              <a:path w="184" h="184">
                <a:moveTo>
                  <a:pt x="149" y="116"/>
                </a:moveTo>
                <a:lnTo>
                  <a:pt x="149" y="81"/>
                </a:lnTo>
                <a:lnTo>
                  <a:pt x="103" y="81"/>
                </a:lnTo>
                <a:lnTo>
                  <a:pt x="103" y="70"/>
                </a:lnTo>
                <a:lnTo>
                  <a:pt x="138" y="70"/>
                </a:lnTo>
                <a:lnTo>
                  <a:pt x="138" y="0"/>
                </a:lnTo>
                <a:lnTo>
                  <a:pt x="57" y="0"/>
                </a:lnTo>
                <a:lnTo>
                  <a:pt x="57" y="70"/>
                </a:lnTo>
                <a:lnTo>
                  <a:pt x="92" y="70"/>
                </a:lnTo>
                <a:lnTo>
                  <a:pt x="92" y="81"/>
                </a:lnTo>
                <a:lnTo>
                  <a:pt x="35" y="81"/>
                </a:lnTo>
                <a:lnTo>
                  <a:pt x="35" y="116"/>
                </a:lnTo>
                <a:lnTo>
                  <a:pt x="0" y="116"/>
                </a:lnTo>
                <a:lnTo>
                  <a:pt x="0" y="184"/>
                </a:lnTo>
                <a:lnTo>
                  <a:pt x="81" y="184"/>
                </a:lnTo>
                <a:lnTo>
                  <a:pt x="81" y="116"/>
                </a:lnTo>
                <a:lnTo>
                  <a:pt x="46" y="116"/>
                </a:lnTo>
                <a:lnTo>
                  <a:pt x="46" y="92"/>
                </a:lnTo>
                <a:lnTo>
                  <a:pt x="138" y="92"/>
                </a:lnTo>
                <a:lnTo>
                  <a:pt x="138" y="116"/>
                </a:lnTo>
                <a:lnTo>
                  <a:pt x="103" y="116"/>
                </a:lnTo>
                <a:lnTo>
                  <a:pt x="103" y="184"/>
                </a:lnTo>
                <a:lnTo>
                  <a:pt x="184" y="184"/>
                </a:lnTo>
                <a:lnTo>
                  <a:pt x="184" y="116"/>
                </a:lnTo>
                <a:lnTo>
                  <a:pt x="149" y="116"/>
                </a:lnTo>
                <a:close/>
                <a:moveTo>
                  <a:pt x="70" y="127"/>
                </a:moveTo>
                <a:lnTo>
                  <a:pt x="70" y="138"/>
                </a:lnTo>
                <a:lnTo>
                  <a:pt x="11" y="138"/>
                </a:lnTo>
                <a:lnTo>
                  <a:pt x="11" y="127"/>
                </a:lnTo>
                <a:lnTo>
                  <a:pt x="70" y="127"/>
                </a:lnTo>
                <a:close/>
                <a:moveTo>
                  <a:pt x="70" y="23"/>
                </a:moveTo>
                <a:lnTo>
                  <a:pt x="70" y="11"/>
                </a:lnTo>
                <a:lnTo>
                  <a:pt x="127" y="11"/>
                </a:lnTo>
                <a:lnTo>
                  <a:pt x="127" y="23"/>
                </a:lnTo>
                <a:lnTo>
                  <a:pt x="70" y="23"/>
                </a:lnTo>
                <a:close/>
                <a:moveTo>
                  <a:pt x="173" y="138"/>
                </a:moveTo>
                <a:lnTo>
                  <a:pt x="116" y="138"/>
                </a:lnTo>
                <a:lnTo>
                  <a:pt x="116" y="127"/>
                </a:lnTo>
                <a:lnTo>
                  <a:pt x="173" y="127"/>
                </a:lnTo>
                <a:lnTo>
                  <a:pt x="173" y="13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2072878" y="3733480"/>
            <a:ext cx="291605" cy="294776"/>
            <a:chOff x="800100" y="1730424"/>
            <a:chExt cx="367441" cy="371437"/>
          </a:xfrm>
        </p:grpSpPr>
        <p:sp>
          <p:nvSpPr>
            <p:cNvPr id="56" name="Freeform 182"/>
            <p:cNvSpPr>
              <a:spLocks/>
            </p:cNvSpPr>
            <p:nvPr/>
          </p:nvSpPr>
          <p:spPr bwMode="auto">
            <a:xfrm>
              <a:off x="800100" y="1730424"/>
              <a:ext cx="91860" cy="91860"/>
            </a:xfrm>
            <a:custGeom>
              <a:avLst/>
              <a:gdLst/>
              <a:ahLst/>
              <a:cxnLst>
                <a:cxn ang="0">
                  <a:pos x="25" y="0"/>
                </a:cxn>
                <a:cxn ang="0">
                  <a:pos x="3" y="0"/>
                </a:cxn>
                <a:cxn ang="0">
                  <a:pos x="0" y="4"/>
                </a:cxn>
                <a:cxn ang="0">
                  <a:pos x="0" y="26"/>
                </a:cxn>
                <a:cxn ang="0">
                  <a:pos x="3" y="29"/>
                </a:cxn>
                <a:cxn ang="0">
                  <a:pos x="25" y="29"/>
                </a:cxn>
                <a:cxn ang="0">
                  <a:pos x="29" y="26"/>
                </a:cxn>
                <a:cxn ang="0">
                  <a:pos x="29" y="4"/>
                </a:cxn>
                <a:cxn ang="0">
                  <a:pos x="25" y="0"/>
                </a:cxn>
              </a:cxnLst>
              <a:rect l="0" t="0" r="r" b="b"/>
              <a:pathLst>
                <a:path w="29" h="29">
                  <a:moveTo>
                    <a:pt x="25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8"/>
                    <a:pt x="1" y="29"/>
                    <a:pt x="3" y="29"/>
                  </a:cubicBezTo>
                  <a:cubicBezTo>
                    <a:pt x="25" y="29"/>
                    <a:pt x="25" y="29"/>
                    <a:pt x="25" y="29"/>
                  </a:cubicBezTo>
                  <a:cubicBezTo>
                    <a:pt x="27" y="29"/>
                    <a:pt x="29" y="28"/>
                    <a:pt x="29" y="26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9" y="2"/>
                    <a:pt x="27" y="0"/>
                    <a:pt x="25" y="0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</a:endParaRPr>
            </a:p>
          </p:txBody>
        </p:sp>
        <p:sp>
          <p:nvSpPr>
            <p:cNvPr id="57" name="Freeform 183"/>
            <p:cNvSpPr>
              <a:spLocks/>
            </p:cNvSpPr>
            <p:nvPr/>
          </p:nvSpPr>
          <p:spPr bwMode="auto">
            <a:xfrm>
              <a:off x="800100" y="1870212"/>
              <a:ext cx="91860" cy="91860"/>
            </a:xfrm>
            <a:custGeom>
              <a:avLst/>
              <a:gdLst/>
              <a:ahLst/>
              <a:cxnLst>
                <a:cxn ang="0">
                  <a:pos x="25" y="0"/>
                </a:cxn>
                <a:cxn ang="0">
                  <a:pos x="3" y="0"/>
                </a:cxn>
                <a:cxn ang="0">
                  <a:pos x="0" y="4"/>
                </a:cxn>
                <a:cxn ang="0">
                  <a:pos x="0" y="25"/>
                </a:cxn>
                <a:cxn ang="0">
                  <a:pos x="3" y="29"/>
                </a:cxn>
                <a:cxn ang="0">
                  <a:pos x="25" y="29"/>
                </a:cxn>
                <a:cxn ang="0">
                  <a:pos x="29" y="25"/>
                </a:cxn>
                <a:cxn ang="0">
                  <a:pos x="29" y="4"/>
                </a:cxn>
                <a:cxn ang="0">
                  <a:pos x="25" y="0"/>
                </a:cxn>
              </a:cxnLst>
              <a:rect l="0" t="0" r="r" b="b"/>
              <a:pathLst>
                <a:path w="29" h="29">
                  <a:moveTo>
                    <a:pt x="25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7"/>
                    <a:pt x="1" y="29"/>
                    <a:pt x="3" y="29"/>
                  </a:cubicBezTo>
                  <a:cubicBezTo>
                    <a:pt x="25" y="29"/>
                    <a:pt x="25" y="29"/>
                    <a:pt x="25" y="29"/>
                  </a:cubicBezTo>
                  <a:cubicBezTo>
                    <a:pt x="27" y="29"/>
                    <a:pt x="29" y="27"/>
                    <a:pt x="29" y="25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9" y="2"/>
                    <a:pt x="27" y="0"/>
                    <a:pt x="25" y="0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</a:endParaRPr>
            </a:p>
          </p:txBody>
        </p:sp>
        <p:sp>
          <p:nvSpPr>
            <p:cNvPr id="58" name="Freeform 184"/>
            <p:cNvSpPr>
              <a:spLocks/>
            </p:cNvSpPr>
            <p:nvPr/>
          </p:nvSpPr>
          <p:spPr bwMode="auto">
            <a:xfrm>
              <a:off x="800100" y="2008003"/>
              <a:ext cx="91860" cy="93858"/>
            </a:xfrm>
            <a:custGeom>
              <a:avLst/>
              <a:gdLst/>
              <a:ahLst/>
              <a:cxnLst>
                <a:cxn ang="0">
                  <a:pos x="25" y="0"/>
                </a:cxn>
                <a:cxn ang="0">
                  <a:pos x="3" y="0"/>
                </a:cxn>
                <a:cxn ang="0">
                  <a:pos x="0" y="4"/>
                </a:cxn>
                <a:cxn ang="0">
                  <a:pos x="0" y="26"/>
                </a:cxn>
                <a:cxn ang="0">
                  <a:pos x="3" y="30"/>
                </a:cxn>
                <a:cxn ang="0">
                  <a:pos x="25" y="30"/>
                </a:cxn>
                <a:cxn ang="0">
                  <a:pos x="29" y="26"/>
                </a:cxn>
                <a:cxn ang="0">
                  <a:pos x="29" y="4"/>
                </a:cxn>
                <a:cxn ang="0">
                  <a:pos x="25" y="0"/>
                </a:cxn>
              </a:cxnLst>
              <a:rect l="0" t="0" r="r" b="b"/>
              <a:pathLst>
                <a:path w="29" h="30">
                  <a:moveTo>
                    <a:pt x="25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8"/>
                    <a:pt x="1" y="30"/>
                    <a:pt x="3" y="30"/>
                  </a:cubicBezTo>
                  <a:cubicBezTo>
                    <a:pt x="25" y="30"/>
                    <a:pt x="25" y="30"/>
                    <a:pt x="25" y="30"/>
                  </a:cubicBezTo>
                  <a:cubicBezTo>
                    <a:pt x="27" y="30"/>
                    <a:pt x="29" y="28"/>
                    <a:pt x="29" y="26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9" y="2"/>
                    <a:pt x="27" y="0"/>
                    <a:pt x="25" y="0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</a:endParaRPr>
            </a:p>
          </p:txBody>
        </p:sp>
        <p:sp>
          <p:nvSpPr>
            <p:cNvPr id="59" name="Freeform 185"/>
            <p:cNvSpPr>
              <a:spLocks/>
            </p:cNvSpPr>
            <p:nvPr/>
          </p:nvSpPr>
          <p:spPr bwMode="auto">
            <a:xfrm>
              <a:off x="935893" y="1730424"/>
              <a:ext cx="91860" cy="91860"/>
            </a:xfrm>
            <a:custGeom>
              <a:avLst/>
              <a:gdLst/>
              <a:ahLst/>
              <a:cxnLst>
                <a:cxn ang="0">
                  <a:pos x="26" y="0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0" y="26"/>
                </a:cxn>
                <a:cxn ang="0">
                  <a:pos x="4" y="29"/>
                </a:cxn>
                <a:cxn ang="0">
                  <a:pos x="26" y="29"/>
                </a:cxn>
                <a:cxn ang="0">
                  <a:pos x="29" y="26"/>
                </a:cxn>
                <a:cxn ang="0">
                  <a:pos x="29" y="4"/>
                </a:cxn>
                <a:cxn ang="0">
                  <a:pos x="26" y="0"/>
                </a:cxn>
              </a:cxnLst>
              <a:rect l="0" t="0" r="r" b="b"/>
              <a:pathLst>
                <a:path w="29" h="29">
                  <a:moveTo>
                    <a:pt x="26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8"/>
                    <a:pt x="2" y="29"/>
                    <a:pt x="4" y="29"/>
                  </a:cubicBezTo>
                  <a:cubicBezTo>
                    <a:pt x="26" y="29"/>
                    <a:pt x="26" y="29"/>
                    <a:pt x="26" y="29"/>
                  </a:cubicBezTo>
                  <a:cubicBezTo>
                    <a:pt x="28" y="29"/>
                    <a:pt x="29" y="28"/>
                    <a:pt x="29" y="26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9" y="2"/>
                    <a:pt x="28" y="0"/>
                    <a:pt x="26" y="0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</a:endParaRPr>
            </a:p>
          </p:txBody>
        </p:sp>
        <p:sp>
          <p:nvSpPr>
            <p:cNvPr id="60" name="Freeform 186"/>
            <p:cNvSpPr>
              <a:spLocks/>
            </p:cNvSpPr>
            <p:nvPr/>
          </p:nvSpPr>
          <p:spPr bwMode="auto">
            <a:xfrm>
              <a:off x="935893" y="1870212"/>
              <a:ext cx="91860" cy="91860"/>
            </a:xfrm>
            <a:custGeom>
              <a:avLst/>
              <a:gdLst/>
              <a:ahLst/>
              <a:cxnLst>
                <a:cxn ang="0">
                  <a:pos x="26" y="0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0" y="25"/>
                </a:cxn>
                <a:cxn ang="0">
                  <a:pos x="4" y="29"/>
                </a:cxn>
                <a:cxn ang="0">
                  <a:pos x="26" y="29"/>
                </a:cxn>
                <a:cxn ang="0">
                  <a:pos x="29" y="25"/>
                </a:cxn>
                <a:cxn ang="0">
                  <a:pos x="29" y="4"/>
                </a:cxn>
                <a:cxn ang="0">
                  <a:pos x="26" y="0"/>
                </a:cxn>
              </a:cxnLst>
              <a:rect l="0" t="0" r="r" b="b"/>
              <a:pathLst>
                <a:path w="29" h="29">
                  <a:moveTo>
                    <a:pt x="26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7"/>
                    <a:pt x="2" y="29"/>
                    <a:pt x="4" y="29"/>
                  </a:cubicBezTo>
                  <a:cubicBezTo>
                    <a:pt x="26" y="29"/>
                    <a:pt x="26" y="29"/>
                    <a:pt x="26" y="29"/>
                  </a:cubicBezTo>
                  <a:cubicBezTo>
                    <a:pt x="28" y="29"/>
                    <a:pt x="29" y="27"/>
                    <a:pt x="29" y="25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9" y="2"/>
                    <a:pt x="28" y="0"/>
                    <a:pt x="26" y="0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</a:endParaRPr>
            </a:p>
          </p:txBody>
        </p:sp>
        <p:sp>
          <p:nvSpPr>
            <p:cNvPr id="61" name="Freeform 187"/>
            <p:cNvSpPr>
              <a:spLocks/>
            </p:cNvSpPr>
            <p:nvPr/>
          </p:nvSpPr>
          <p:spPr bwMode="auto">
            <a:xfrm>
              <a:off x="935893" y="2008003"/>
              <a:ext cx="91860" cy="93858"/>
            </a:xfrm>
            <a:custGeom>
              <a:avLst/>
              <a:gdLst/>
              <a:ahLst/>
              <a:cxnLst>
                <a:cxn ang="0">
                  <a:pos x="26" y="0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0" y="26"/>
                </a:cxn>
                <a:cxn ang="0">
                  <a:pos x="4" y="30"/>
                </a:cxn>
                <a:cxn ang="0">
                  <a:pos x="26" y="30"/>
                </a:cxn>
                <a:cxn ang="0">
                  <a:pos x="29" y="26"/>
                </a:cxn>
                <a:cxn ang="0">
                  <a:pos x="29" y="4"/>
                </a:cxn>
                <a:cxn ang="0">
                  <a:pos x="26" y="0"/>
                </a:cxn>
              </a:cxnLst>
              <a:rect l="0" t="0" r="r" b="b"/>
              <a:pathLst>
                <a:path w="29" h="30">
                  <a:moveTo>
                    <a:pt x="26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8"/>
                    <a:pt x="2" y="30"/>
                    <a:pt x="4" y="30"/>
                  </a:cubicBezTo>
                  <a:cubicBezTo>
                    <a:pt x="26" y="30"/>
                    <a:pt x="26" y="30"/>
                    <a:pt x="26" y="30"/>
                  </a:cubicBezTo>
                  <a:cubicBezTo>
                    <a:pt x="28" y="30"/>
                    <a:pt x="29" y="28"/>
                    <a:pt x="29" y="26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9" y="2"/>
                    <a:pt x="28" y="0"/>
                    <a:pt x="26" y="0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</a:endParaRPr>
            </a:p>
          </p:txBody>
        </p:sp>
        <p:sp>
          <p:nvSpPr>
            <p:cNvPr id="62" name="Freeform 188"/>
            <p:cNvSpPr>
              <a:spLocks/>
            </p:cNvSpPr>
            <p:nvPr/>
          </p:nvSpPr>
          <p:spPr bwMode="auto">
            <a:xfrm>
              <a:off x="1075681" y="1730424"/>
              <a:ext cx="91860" cy="91860"/>
            </a:xfrm>
            <a:custGeom>
              <a:avLst/>
              <a:gdLst/>
              <a:ahLst/>
              <a:cxnLst>
                <a:cxn ang="0">
                  <a:pos x="25" y="0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0" y="26"/>
                </a:cxn>
                <a:cxn ang="0">
                  <a:pos x="4" y="29"/>
                </a:cxn>
                <a:cxn ang="0">
                  <a:pos x="25" y="29"/>
                </a:cxn>
                <a:cxn ang="0">
                  <a:pos x="29" y="26"/>
                </a:cxn>
                <a:cxn ang="0">
                  <a:pos x="29" y="4"/>
                </a:cxn>
                <a:cxn ang="0">
                  <a:pos x="25" y="0"/>
                </a:cxn>
              </a:cxnLst>
              <a:rect l="0" t="0" r="r" b="b"/>
              <a:pathLst>
                <a:path w="29" h="29">
                  <a:moveTo>
                    <a:pt x="25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8"/>
                    <a:pt x="2" y="29"/>
                    <a:pt x="4" y="29"/>
                  </a:cubicBezTo>
                  <a:cubicBezTo>
                    <a:pt x="25" y="29"/>
                    <a:pt x="25" y="29"/>
                    <a:pt x="25" y="29"/>
                  </a:cubicBezTo>
                  <a:cubicBezTo>
                    <a:pt x="27" y="29"/>
                    <a:pt x="29" y="28"/>
                    <a:pt x="29" y="26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9" y="2"/>
                    <a:pt x="27" y="0"/>
                    <a:pt x="25" y="0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</a:endParaRPr>
            </a:p>
          </p:txBody>
        </p:sp>
        <p:sp>
          <p:nvSpPr>
            <p:cNvPr id="63" name="Freeform 189"/>
            <p:cNvSpPr>
              <a:spLocks/>
            </p:cNvSpPr>
            <p:nvPr/>
          </p:nvSpPr>
          <p:spPr bwMode="auto">
            <a:xfrm>
              <a:off x="1075681" y="1870212"/>
              <a:ext cx="91860" cy="91860"/>
            </a:xfrm>
            <a:custGeom>
              <a:avLst/>
              <a:gdLst/>
              <a:ahLst/>
              <a:cxnLst>
                <a:cxn ang="0">
                  <a:pos x="25" y="0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0" y="25"/>
                </a:cxn>
                <a:cxn ang="0">
                  <a:pos x="4" y="29"/>
                </a:cxn>
                <a:cxn ang="0">
                  <a:pos x="25" y="29"/>
                </a:cxn>
                <a:cxn ang="0">
                  <a:pos x="29" y="25"/>
                </a:cxn>
                <a:cxn ang="0">
                  <a:pos x="29" y="4"/>
                </a:cxn>
                <a:cxn ang="0">
                  <a:pos x="25" y="0"/>
                </a:cxn>
              </a:cxnLst>
              <a:rect l="0" t="0" r="r" b="b"/>
              <a:pathLst>
                <a:path w="29" h="29">
                  <a:moveTo>
                    <a:pt x="25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7"/>
                    <a:pt x="2" y="29"/>
                    <a:pt x="4" y="29"/>
                  </a:cubicBezTo>
                  <a:cubicBezTo>
                    <a:pt x="25" y="29"/>
                    <a:pt x="25" y="29"/>
                    <a:pt x="25" y="29"/>
                  </a:cubicBezTo>
                  <a:cubicBezTo>
                    <a:pt x="27" y="29"/>
                    <a:pt x="29" y="27"/>
                    <a:pt x="29" y="25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9" y="2"/>
                    <a:pt x="27" y="0"/>
                    <a:pt x="25" y="0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</a:endParaRPr>
            </a:p>
          </p:txBody>
        </p:sp>
        <p:sp>
          <p:nvSpPr>
            <p:cNvPr id="64" name="Freeform 190"/>
            <p:cNvSpPr>
              <a:spLocks/>
            </p:cNvSpPr>
            <p:nvPr/>
          </p:nvSpPr>
          <p:spPr bwMode="auto">
            <a:xfrm>
              <a:off x="1075681" y="2008003"/>
              <a:ext cx="91860" cy="93858"/>
            </a:xfrm>
            <a:custGeom>
              <a:avLst/>
              <a:gdLst/>
              <a:ahLst/>
              <a:cxnLst>
                <a:cxn ang="0">
                  <a:pos x="25" y="0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0" y="26"/>
                </a:cxn>
                <a:cxn ang="0">
                  <a:pos x="4" y="30"/>
                </a:cxn>
                <a:cxn ang="0">
                  <a:pos x="25" y="30"/>
                </a:cxn>
                <a:cxn ang="0">
                  <a:pos x="29" y="26"/>
                </a:cxn>
                <a:cxn ang="0">
                  <a:pos x="29" y="4"/>
                </a:cxn>
                <a:cxn ang="0">
                  <a:pos x="25" y="0"/>
                </a:cxn>
              </a:cxnLst>
              <a:rect l="0" t="0" r="r" b="b"/>
              <a:pathLst>
                <a:path w="29" h="30">
                  <a:moveTo>
                    <a:pt x="25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8"/>
                    <a:pt x="2" y="30"/>
                    <a:pt x="4" y="30"/>
                  </a:cubicBezTo>
                  <a:cubicBezTo>
                    <a:pt x="25" y="30"/>
                    <a:pt x="25" y="30"/>
                    <a:pt x="25" y="30"/>
                  </a:cubicBezTo>
                  <a:cubicBezTo>
                    <a:pt x="27" y="30"/>
                    <a:pt x="29" y="28"/>
                    <a:pt x="29" y="26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9" y="2"/>
                    <a:pt x="27" y="0"/>
                    <a:pt x="25" y="0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7861221" y="3717699"/>
            <a:ext cx="302151" cy="319514"/>
            <a:chOff x="2269866" y="2471298"/>
            <a:chExt cx="347473" cy="367441"/>
          </a:xfrm>
        </p:grpSpPr>
        <p:sp>
          <p:nvSpPr>
            <p:cNvPr id="65" name="Freeform 23"/>
            <p:cNvSpPr>
              <a:spLocks noEditPoints="1"/>
            </p:cNvSpPr>
            <p:nvPr/>
          </p:nvSpPr>
          <p:spPr bwMode="auto">
            <a:xfrm>
              <a:off x="2479548" y="2607091"/>
              <a:ext cx="137791" cy="231648"/>
            </a:xfrm>
            <a:custGeom>
              <a:avLst/>
              <a:gdLst/>
              <a:ahLst/>
              <a:cxnLst>
                <a:cxn ang="0">
                  <a:pos x="22" y="0"/>
                </a:cxn>
                <a:cxn ang="0">
                  <a:pos x="0" y="22"/>
                </a:cxn>
                <a:cxn ang="0">
                  <a:pos x="7" y="38"/>
                </a:cxn>
                <a:cxn ang="0">
                  <a:pos x="7" y="73"/>
                </a:cxn>
                <a:cxn ang="0">
                  <a:pos x="22" y="58"/>
                </a:cxn>
                <a:cxn ang="0">
                  <a:pos x="36" y="73"/>
                </a:cxn>
                <a:cxn ang="0">
                  <a:pos x="36" y="38"/>
                </a:cxn>
                <a:cxn ang="0">
                  <a:pos x="43" y="22"/>
                </a:cxn>
                <a:cxn ang="0">
                  <a:pos x="22" y="0"/>
                </a:cxn>
                <a:cxn ang="0">
                  <a:pos x="22" y="37"/>
                </a:cxn>
                <a:cxn ang="0">
                  <a:pos x="7" y="22"/>
                </a:cxn>
                <a:cxn ang="0">
                  <a:pos x="22" y="7"/>
                </a:cxn>
                <a:cxn ang="0">
                  <a:pos x="36" y="22"/>
                </a:cxn>
                <a:cxn ang="0">
                  <a:pos x="22" y="37"/>
                </a:cxn>
              </a:cxnLst>
              <a:rect l="0" t="0" r="r" b="b"/>
              <a:pathLst>
                <a:path w="43" h="73">
                  <a:moveTo>
                    <a:pt x="22" y="0"/>
                  </a:moveTo>
                  <a:cubicBezTo>
                    <a:pt x="10" y="0"/>
                    <a:pt x="0" y="10"/>
                    <a:pt x="0" y="22"/>
                  </a:cubicBezTo>
                  <a:cubicBezTo>
                    <a:pt x="0" y="28"/>
                    <a:pt x="3" y="34"/>
                    <a:pt x="7" y="38"/>
                  </a:cubicBezTo>
                  <a:cubicBezTo>
                    <a:pt x="7" y="73"/>
                    <a:pt x="7" y="73"/>
                    <a:pt x="7" y="73"/>
                  </a:cubicBezTo>
                  <a:cubicBezTo>
                    <a:pt x="22" y="58"/>
                    <a:pt x="22" y="58"/>
                    <a:pt x="22" y="58"/>
                  </a:cubicBezTo>
                  <a:cubicBezTo>
                    <a:pt x="36" y="73"/>
                    <a:pt x="36" y="73"/>
                    <a:pt x="36" y="73"/>
                  </a:cubicBezTo>
                  <a:cubicBezTo>
                    <a:pt x="36" y="38"/>
                    <a:pt x="36" y="38"/>
                    <a:pt x="36" y="38"/>
                  </a:cubicBezTo>
                  <a:cubicBezTo>
                    <a:pt x="40" y="34"/>
                    <a:pt x="43" y="28"/>
                    <a:pt x="43" y="22"/>
                  </a:cubicBezTo>
                  <a:cubicBezTo>
                    <a:pt x="43" y="10"/>
                    <a:pt x="34" y="0"/>
                    <a:pt x="22" y="0"/>
                  </a:cubicBezTo>
                  <a:close/>
                  <a:moveTo>
                    <a:pt x="22" y="37"/>
                  </a:moveTo>
                  <a:cubicBezTo>
                    <a:pt x="14" y="37"/>
                    <a:pt x="7" y="30"/>
                    <a:pt x="7" y="22"/>
                  </a:cubicBezTo>
                  <a:cubicBezTo>
                    <a:pt x="7" y="14"/>
                    <a:pt x="14" y="7"/>
                    <a:pt x="22" y="7"/>
                  </a:cubicBezTo>
                  <a:cubicBezTo>
                    <a:pt x="30" y="7"/>
                    <a:pt x="36" y="14"/>
                    <a:pt x="36" y="22"/>
                  </a:cubicBezTo>
                  <a:cubicBezTo>
                    <a:pt x="36" y="30"/>
                    <a:pt x="30" y="37"/>
                    <a:pt x="22" y="37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</a:endParaRPr>
            </a:p>
          </p:txBody>
        </p:sp>
        <p:sp>
          <p:nvSpPr>
            <p:cNvPr id="66" name="Freeform 24"/>
            <p:cNvSpPr>
              <a:spLocks/>
            </p:cNvSpPr>
            <p:nvPr/>
          </p:nvSpPr>
          <p:spPr bwMode="auto">
            <a:xfrm>
              <a:off x="2269866" y="2471298"/>
              <a:ext cx="301542" cy="367441"/>
            </a:xfrm>
            <a:custGeom>
              <a:avLst/>
              <a:gdLst/>
              <a:ahLst/>
              <a:cxnLst>
                <a:cxn ang="0">
                  <a:pos x="78" y="160"/>
                </a:cxn>
                <a:cxn ang="0">
                  <a:pos x="24" y="160"/>
                </a:cxn>
                <a:cxn ang="0">
                  <a:pos x="24" y="22"/>
                </a:cxn>
                <a:cxn ang="0">
                  <a:pos x="89" y="22"/>
                </a:cxn>
                <a:cxn ang="0">
                  <a:pos x="123" y="57"/>
                </a:cxn>
                <a:cxn ang="0">
                  <a:pos x="151" y="57"/>
                </a:cxn>
                <a:cxn ang="0">
                  <a:pos x="151" y="52"/>
                </a:cxn>
                <a:cxn ang="0">
                  <a:pos x="99" y="0"/>
                </a:cxn>
                <a:cxn ang="0">
                  <a:pos x="0" y="0"/>
                </a:cxn>
                <a:cxn ang="0">
                  <a:pos x="0" y="184"/>
                </a:cxn>
                <a:cxn ang="0">
                  <a:pos x="101" y="184"/>
                </a:cxn>
                <a:cxn ang="0">
                  <a:pos x="78" y="162"/>
                </a:cxn>
                <a:cxn ang="0">
                  <a:pos x="78" y="160"/>
                </a:cxn>
              </a:cxnLst>
              <a:rect l="0" t="0" r="r" b="b"/>
              <a:pathLst>
                <a:path w="151" h="184">
                  <a:moveTo>
                    <a:pt x="78" y="160"/>
                  </a:moveTo>
                  <a:lnTo>
                    <a:pt x="24" y="160"/>
                  </a:lnTo>
                  <a:lnTo>
                    <a:pt x="24" y="22"/>
                  </a:lnTo>
                  <a:lnTo>
                    <a:pt x="89" y="22"/>
                  </a:lnTo>
                  <a:lnTo>
                    <a:pt x="123" y="57"/>
                  </a:lnTo>
                  <a:lnTo>
                    <a:pt x="151" y="57"/>
                  </a:lnTo>
                  <a:lnTo>
                    <a:pt x="151" y="52"/>
                  </a:lnTo>
                  <a:lnTo>
                    <a:pt x="99" y="0"/>
                  </a:lnTo>
                  <a:lnTo>
                    <a:pt x="0" y="0"/>
                  </a:lnTo>
                  <a:lnTo>
                    <a:pt x="0" y="184"/>
                  </a:lnTo>
                  <a:lnTo>
                    <a:pt x="101" y="184"/>
                  </a:lnTo>
                  <a:lnTo>
                    <a:pt x="78" y="162"/>
                  </a:lnTo>
                  <a:lnTo>
                    <a:pt x="78" y="16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</a:endParaRPr>
            </a:p>
          </p:txBody>
        </p:sp>
        <p:sp>
          <p:nvSpPr>
            <p:cNvPr id="67" name="Rectangle 25"/>
            <p:cNvSpPr>
              <a:spLocks noChangeArrowheads="1"/>
            </p:cNvSpPr>
            <p:nvPr/>
          </p:nvSpPr>
          <p:spPr bwMode="auto">
            <a:xfrm>
              <a:off x="2339760" y="2585124"/>
              <a:ext cx="117822" cy="21967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</a:endParaRPr>
            </a:p>
          </p:txBody>
        </p:sp>
        <p:sp>
          <p:nvSpPr>
            <p:cNvPr id="68" name="Rectangle 26"/>
            <p:cNvSpPr>
              <a:spLocks noChangeArrowheads="1"/>
            </p:cNvSpPr>
            <p:nvPr/>
          </p:nvSpPr>
          <p:spPr bwMode="auto">
            <a:xfrm>
              <a:off x="2339760" y="2629057"/>
              <a:ext cx="117822" cy="25961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</a:endParaRPr>
            </a:p>
          </p:txBody>
        </p:sp>
        <p:sp>
          <p:nvSpPr>
            <p:cNvPr id="69" name="Rectangle 27"/>
            <p:cNvSpPr>
              <a:spLocks noChangeArrowheads="1"/>
            </p:cNvSpPr>
            <p:nvPr/>
          </p:nvSpPr>
          <p:spPr bwMode="auto">
            <a:xfrm>
              <a:off x="2339760" y="2676984"/>
              <a:ext cx="117822" cy="21967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</a:endParaRPr>
            </a:p>
          </p:txBody>
        </p:sp>
      </p:grpSp>
      <p:sp>
        <p:nvSpPr>
          <p:cNvPr id="70" name="Freeform 50"/>
          <p:cNvSpPr>
            <a:spLocks noEditPoints="1"/>
          </p:cNvSpPr>
          <p:nvPr/>
        </p:nvSpPr>
        <p:spPr bwMode="auto">
          <a:xfrm>
            <a:off x="11199285" y="3710132"/>
            <a:ext cx="325437" cy="318124"/>
          </a:xfrm>
          <a:custGeom>
            <a:avLst/>
            <a:gdLst>
              <a:gd name="T0" fmla="*/ 282575 w 112"/>
              <a:gd name="T1" fmla="*/ 20273 h 109"/>
              <a:gd name="T2" fmla="*/ 262391 w 112"/>
              <a:gd name="T3" fmla="*/ 0 h 109"/>
              <a:gd name="T4" fmla="*/ 216977 w 112"/>
              <a:gd name="T5" fmla="*/ 53218 h 109"/>
              <a:gd name="T6" fmla="*/ 128673 w 112"/>
              <a:gd name="T7" fmla="*/ 17739 h 109"/>
              <a:gd name="T8" fmla="*/ 0 w 112"/>
              <a:gd name="T9" fmla="*/ 146982 h 109"/>
              <a:gd name="T10" fmla="*/ 128673 w 112"/>
              <a:gd name="T11" fmla="*/ 276225 h 109"/>
              <a:gd name="T12" fmla="*/ 257345 w 112"/>
              <a:gd name="T13" fmla="*/ 146982 h 109"/>
              <a:gd name="T14" fmla="*/ 237161 w 112"/>
              <a:gd name="T15" fmla="*/ 78559 h 109"/>
              <a:gd name="T16" fmla="*/ 282575 w 112"/>
              <a:gd name="T17" fmla="*/ 20273 h 109"/>
              <a:gd name="T18" fmla="*/ 239684 w 112"/>
              <a:gd name="T19" fmla="*/ 146982 h 109"/>
              <a:gd name="T20" fmla="*/ 128673 w 112"/>
              <a:gd name="T21" fmla="*/ 255952 h 109"/>
              <a:gd name="T22" fmla="*/ 20184 w 112"/>
              <a:gd name="T23" fmla="*/ 146982 h 109"/>
              <a:gd name="T24" fmla="*/ 128673 w 112"/>
              <a:gd name="T25" fmla="*/ 35478 h 109"/>
              <a:gd name="T26" fmla="*/ 204362 w 112"/>
              <a:gd name="T27" fmla="*/ 65889 h 109"/>
              <a:gd name="T28" fmla="*/ 126150 w 112"/>
              <a:gd name="T29" fmla="*/ 157119 h 109"/>
              <a:gd name="T30" fmla="*/ 65598 w 112"/>
              <a:gd name="T31" fmla="*/ 98833 h 109"/>
              <a:gd name="T32" fmla="*/ 45414 w 112"/>
              <a:gd name="T33" fmla="*/ 136845 h 109"/>
              <a:gd name="T34" fmla="*/ 108489 w 112"/>
              <a:gd name="T35" fmla="*/ 207802 h 109"/>
              <a:gd name="T36" fmla="*/ 121104 w 112"/>
              <a:gd name="T37" fmla="*/ 225542 h 109"/>
              <a:gd name="T38" fmla="*/ 136242 w 112"/>
              <a:gd name="T39" fmla="*/ 207802 h 109"/>
              <a:gd name="T40" fmla="*/ 224546 w 112"/>
              <a:gd name="T41" fmla="*/ 93764 h 109"/>
              <a:gd name="T42" fmla="*/ 239684 w 112"/>
              <a:gd name="T43" fmla="*/ 146982 h 109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</a:gdLst>
            <a:ahLst/>
            <a:cxnLst>
              <a:cxn ang="T44">
                <a:pos x="T0" y="T1"/>
              </a:cxn>
              <a:cxn ang="T45">
                <a:pos x="T2" y="T3"/>
              </a:cxn>
              <a:cxn ang="T46">
                <a:pos x="T4" y="T5"/>
              </a:cxn>
              <a:cxn ang="T47">
                <a:pos x="T6" y="T7"/>
              </a:cxn>
              <a:cxn ang="T48">
                <a:pos x="T8" y="T9"/>
              </a:cxn>
              <a:cxn ang="T49">
                <a:pos x="T10" y="T11"/>
              </a:cxn>
              <a:cxn ang="T50">
                <a:pos x="T12" y="T13"/>
              </a:cxn>
              <a:cxn ang="T51">
                <a:pos x="T14" y="T15"/>
              </a:cxn>
              <a:cxn ang="T52">
                <a:pos x="T16" y="T17"/>
              </a:cxn>
              <a:cxn ang="T53">
                <a:pos x="T18" y="T19"/>
              </a:cxn>
              <a:cxn ang="T54">
                <a:pos x="T20" y="T21"/>
              </a:cxn>
              <a:cxn ang="T55">
                <a:pos x="T22" y="T23"/>
              </a:cxn>
              <a:cxn ang="T56">
                <a:pos x="T24" y="T25"/>
              </a:cxn>
              <a:cxn ang="T57">
                <a:pos x="T26" y="T27"/>
              </a:cxn>
              <a:cxn ang="T58">
                <a:pos x="T28" y="T29"/>
              </a:cxn>
              <a:cxn ang="T59">
                <a:pos x="T30" y="T31"/>
              </a:cxn>
              <a:cxn ang="T60">
                <a:pos x="T32" y="T33"/>
              </a:cxn>
              <a:cxn ang="T61">
                <a:pos x="T34" y="T35"/>
              </a:cxn>
              <a:cxn ang="T62">
                <a:pos x="T36" y="T37"/>
              </a:cxn>
              <a:cxn ang="T63">
                <a:pos x="T38" y="T39"/>
              </a:cxn>
              <a:cxn ang="T64">
                <a:pos x="T40" y="T41"/>
              </a:cxn>
              <a:cxn ang="T65">
                <a:pos x="T42" y="T43"/>
              </a:cxn>
            </a:cxnLst>
            <a:rect l="0" t="0" r="r" b="b"/>
            <a:pathLst>
              <a:path w="112" h="109">
                <a:moveTo>
                  <a:pt x="112" y="8"/>
                </a:moveTo>
                <a:cubicBezTo>
                  <a:pt x="104" y="0"/>
                  <a:pt x="104" y="0"/>
                  <a:pt x="104" y="0"/>
                </a:cubicBezTo>
                <a:cubicBezTo>
                  <a:pt x="86" y="21"/>
                  <a:pt x="86" y="21"/>
                  <a:pt x="86" y="21"/>
                </a:cubicBezTo>
                <a:cubicBezTo>
                  <a:pt x="77" y="12"/>
                  <a:pt x="65" y="7"/>
                  <a:pt x="51" y="7"/>
                </a:cubicBezTo>
                <a:cubicBezTo>
                  <a:pt x="23" y="7"/>
                  <a:pt x="0" y="30"/>
                  <a:pt x="0" y="58"/>
                </a:cubicBezTo>
                <a:cubicBezTo>
                  <a:pt x="0" y="86"/>
                  <a:pt x="23" y="109"/>
                  <a:pt x="51" y="109"/>
                </a:cubicBezTo>
                <a:cubicBezTo>
                  <a:pt x="79" y="109"/>
                  <a:pt x="102" y="86"/>
                  <a:pt x="102" y="58"/>
                </a:cubicBezTo>
                <a:cubicBezTo>
                  <a:pt x="102" y="48"/>
                  <a:pt x="99" y="38"/>
                  <a:pt x="94" y="31"/>
                </a:cubicBezTo>
                <a:lnTo>
                  <a:pt x="112" y="8"/>
                </a:lnTo>
                <a:close/>
                <a:moveTo>
                  <a:pt x="95" y="58"/>
                </a:moveTo>
                <a:cubicBezTo>
                  <a:pt x="95" y="82"/>
                  <a:pt x="75" y="101"/>
                  <a:pt x="51" y="101"/>
                </a:cubicBezTo>
                <a:cubicBezTo>
                  <a:pt x="27" y="101"/>
                  <a:pt x="8" y="82"/>
                  <a:pt x="8" y="58"/>
                </a:cubicBezTo>
                <a:cubicBezTo>
                  <a:pt x="8" y="34"/>
                  <a:pt x="27" y="14"/>
                  <a:pt x="51" y="14"/>
                </a:cubicBezTo>
                <a:cubicBezTo>
                  <a:pt x="63" y="14"/>
                  <a:pt x="73" y="19"/>
                  <a:pt x="81" y="26"/>
                </a:cubicBezTo>
                <a:cubicBezTo>
                  <a:pt x="50" y="62"/>
                  <a:pt x="50" y="62"/>
                  <a:pt x="50" y="62"/>
                </a:cubicBezTo>
                <a:cubicBezTo>
                  <a:pt x="26" y="39"/>
                  <a:pt x="26" y="39"/>
                  <a:pt x="26" y="39"/>
                </a:cubicBezTo>
                <a:cubicBezTo>
                  <a:pt x="18" y="54"/>
                  <a:pt x="18" y="54"/>
                  <a:pt x="18" y="54"/>
                </a:cubicBezTo>
                <a:cubicBezTo>
                  <a:pt x="43" y="82"/>
                  <a:pt x="43" y="82"/>
                  <a:pt x="43" y="82"/>
                </a:cubicBezTo>
                <a:cubicBezTo>
                  <a:pt x="48" y="89"/>
                  <a:pt x="48" y="89"/>
                  <a:pt x="48" y="89"/>
                </a:cubicBezTo>
                <a:cubicBezTo>
                  <a:pt x="54" y="82"/>
                  <a:pt x="54" y="82"/>
                  <a:pt x="54" y="82"/>
                </a:cubicBezTo>
                <a:cubicBezTo>
                  <a:pt x="89" y="37"/>
                  <a:pt x="89" y="37"/>
                  <a:pt x="89" y="37"/>
                </a:cubicBezTo>
                <a:cubicBezTo>
                  <a:pt x="93" y="43"/>
                  <a:pt x="95" y="50"/>
                  <a:pt x="95" y="5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en-US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xmlns="" id="{3CAE932C-7F3B-D95F-4698-65E4D2C32402}"/>
              </a:ext>
            </a:extLst>
          </p:cNvPr>
          <p:cNvSpPr txBox="1"/>
          <p:nvPr/>
        </p:nvSpPr>
        <p:spPr>
          <a:xfrm>
            <a:off x="120909" y="3447345"/>
            <a:ext cx="170812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lt"/>
              </a:rPr>
              <a:t>Data mining from any company’s sales system</a:t>
            </a:r>
          </a:p>
        </p:txBody>
      </p:sp>
    </p:spTree>
    <p:extLst>
      <p:ext uri="{BB962C8B-B14F-4D97-AF65-F5344CB8AC3E}">
        <p14:creationId xmlns:p14="http://schemas.microsoft.com/office/powerpoint/2010/main" xmlns="" val="114011744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75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75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3" presetClass="entr" presetSubtype="16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53" presetClass="entr" presetSubtype="16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53" presetClass="entr" presetSubtype="16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48" grpId="0" animBg="1"/>
      <p:bldP spid="49" grpId="0" animBg="1"/>
      <p:bldP spid="50" grpId="0" animBg="1"/>
      <p:bldP spid="51" grpId="0" animBg="1"/>
      <p:bldP spid="7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27741" b="27741"/>
          <a:stretch>
            <a:fillRect/>
          </a:stretch>
        </p:blipFill>
        <p:spPr>
          <a:xfrm>
            <a:off x="-804" y="1696"/>
            <a:ext cx="12191999" cy="5427185"/>
          </a:xfrm>
        </p:spPr>
      </p:pic>
      <p:sp>
        <p:nvSpPr>
          <p:cNvPr id="21" name="Freeform: Shape 20">
            <a:extLst>
              <a:ext uri="{FF2B5EF4-FFF2-40B4-BE49-F238E27FC236}">
                <a16:creationId xmlns:a16="http://schemas.microsoft.com/office/drawing/2014/main" xmlns="" id="{A1FC53EE-9FAA-4741-A053-8D757DEF4003}"/>
              </a:ext>
            </a:extLst>
          </p:cNvPr>
          <p:cNvSpPr/>
          <p:nvPr/>
        </p:nvSpPr>
        <p:spPr>
          <a:xfrm>
            <a:off x="1" y="-50799"/>
            <a:ext cx="12191999" cy="5427185"/>
          </a:xfrm>
          <a:custGeom>
            <a:avLst/>
            <a:gdLst>
              <a:gd name="connsiteX0" fmla="*/ 0 w 12191999"/>
              <a:gd name="connsiteY0" fmla="*/ 0 h 5427185"/>
              <a:gd name="connsiteX1" fmla="*/ 12191999 w 12191999"/>
              <a:gd name="connsiteY1" fmla="*/ 0 h 5427185"/>
              <a:gd name="connsiteX2" fmla="*/ 12191999 w 12191999"/>
              <a:gd name="connsiteY2" fmla="*/ 2863454 h 5427185"/>
              <a:gd name="connsiteX3" fmla="*/ 11835137 w 12191999"/>
              <a:gd name="connsiteY3" fmla="*/ 2868984 h 5427185"/>
              <a:gd name="connsiteX4" fmla="*/ 8793720 w 12191999"/>
              <a:gd name="connsiteY4" fmla="*/ 3088667 h 5427185"/>
              <a:gd name="connsiteX5" fmla="*/ 530397 w 12191999"/>
              <a:gd name="connsiteY5" fmla="*/ 5191531 h 5427185"/>
              <a:gd name="connsiteX6" fmla="*/ 0 w 12191999"/>
              <a:gd name="connsiteY6" fmla="*/ 5427185 h 54271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1999" h="5427185">
                <a:moveTo>
                  <a:pt x="0" y="0"/>
                </a:moveTo>
                <a:lnTo>
                  <a:pt x="12191999" y="0"/>
                </a:lnTo>
                <a:lnTo>
                  <a:pt x="12191999" y="2863454"/>
                </a:lnTo>
                <a:lnTo>
                  <a:pt x="11835137" y="2868984"/>
                </a:lnTo>
                <a:cubicBezTo>
                  <a:pt x="10847544" y="2895509"/>
                  <a:pt x="9830213" y="2967660"/>
                  <a:pt x="8793720" y="3088667"/>
                </a:cubicBezTo>
                <a:cubicBezTo>
                  <a:pt x="5684240" y="3451690"/>
                  <a:pt x="2843867" y="4202874"/>
                  <a:pt x="530397" y="5191531"/>
                </a:cubicBezTo>
                <a:lnTo>
                  <a:pt x="0" y="5427185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80C77CE4-2FDF-4AF6-A9FD-2202914D343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Pricing Model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xmlns="" id="{476743EE-8A61-49A7-B514-AA39FE333A7F}"/>
              </a:ext>
            </a:extLst>
          </p:cNvPr>
          <p:cNvSpPr/>
          <p:nvPr/>
        </p:nvSpPr>
        <p:spPr>
          <a:xfrm rot="2700000">
            <a:off x="5885875" y="356597"/>
            <a:ext cx="420250" cy="420251"/>
          </a:xfrm>
          <a:custGeom>
            <a:avLst/>
            <a:gdLst>
              <a:gd name="connsiteX0" fmla="*/ 46911 w 543701"/>
              <a:gd name="connsiteY0" fmla="*/ 46911 h 543702"/>
              <a:gd name="connsiteX1" fmla="*/ 160163 w 543701"/>
              <a:gd name="connsiteY1" fmla="*/ 0 h 543702"/>
              <a:gd name="connsiteX2" fmla="*/ 543701 w 543701"/>
              <a:gd name="connsiteY2" fmla="*/ 0 h 543702"/>
              <a:gd name="connsiteX3" fmla="*/ 467191 w 543701"/>
              <a:gd name="connsiteY3" fmla="*/ 76511 h 543702"/>
              <a:gd name="connsiteX4" fmla="*/ 236674 w 543701"/>
              <a:gd name="connsiteY4" fmla="*/ 76511 h 543702"/>
              <a:gd name="connsiteX5" fmla="*/ 76511 w 543701"/>
              <a:gd name="connsiteY5" fmla="*/ 236674 h 543702"/>
              <a:gd name="connsiteX6" fmla="*/ 76511 w 543701"/>
              <a:gd name="connsiteY6" fmla="*/ 467191 h 543702"/>
              <a:gd name="connsiteX7" fmla="*/ 0 w 543701"/>
              <a:gd name="connsiteY7" fmla="*/ 543702 h 543702"/>
              <a:gd name="connsiteX8" fmla="*/ 0 w 543701"/>
              <a:gd name="connsiteY8" fmla="*/ 160163 h 543702"/>
              <a:gd name="connsiteX9" fmla="*/ 46911 w 543701"/>
              <a:gd name="connsiteY9" fmla="*/ 46911 h 543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43701" h="543702">
                <a:moveTo>
                  <a:pt x="46911" y="46911"/>
                </a:moveTo>
                <a:cubicBezTo>
                  <a:pt x="75894" y="17927"/>
                  <a:pt x="115936" y="0"/>
                  <a:pt x="160163" y="0"/>
                </a:cubicBezTo>
                <a:lnTo>
                  <a:pt x="543701" y="0"/>
                </a:lnTo>
                <a:lnTo>
                  <a:pt x="467191" y="76511"/>
                </a:lnTo>
                <a:lnTo>
                  <a:pt x="236674" y="76511"/>
                </a:lnTo>
                <a:cubicBezTo>
                  <a:pt x="148218" y="76511"/>
                  <a:pt x="76511" y="148218"/>
                  <a:pt x="76511" y="236674"/>
                </a:cubicBezTo>
                <a:lnTo>
                  <a:pt x="76511" y="467191"/>
                </a:lnTo>
                <a:lnTo>
                  <a:pt x="0" y="543702"/>
                </a:lnTo>
                <a:lnTo>
                  <a:pt x="0" y="160163"/>
                </a:lnTo>
                <a:cubicBezTo>
                  <a:pt x="0" y="115935"/>
                  <a:pt x="17927" y="75894"/>
                  <a:pt x="46911" y="4691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xmlns="" id="{FAEEC0D1-95CB-4195-90DF-D15F0B4AB25B}"/>
              </a:ext>
            </a:extLst>
          </p:cNvPr>
          <p:cNvGrpSpPr/>
          <p:nvPr/>
        </p:nvGrpSpPr>
        <p:grpSpPr>
          <a:xfrm>
            <a:off x="4619007" y="1545072"/>
            <a:ext cx="2934377" cy="4536924"/>
            <a:chOff x="4788187" y="1787916"/>
            <a:chExt cx="2614099" cy="4295775"/>
          </a:xfrm>
        </p:grpSpPr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xmlns="" id="{9F8661DD-4F4D-4EF4-A3E7-22D77F74FED5}"/>
                </a:ext>
              </a:extLst>
            </p:cNvPr>
            <p:cNvSpPr/>
            <p:nvPr/>
          </p:nvSpPr>
          <p:spPr>
            <a:xfrm>
              <a:off x="4789714" y="1788393"/>
              <a:ext cx="2612572" cy="4295298"/>
            </a:xfrm>
            <a:prstGeom prst="roundRect">
              <a:avLst>
                <a:gd name="adj" fmla="val 2917"/>
              </a:avLst>
            </a:prstGeom>
            <a:solidFill>
              <a:schemeClr val="bg1"/>
            </a:solidFill>
            <a:ln w="38100">
              <a:noFill/>
            </a:ln>
            <a:effectLst>
              <a:outerShdw blurRad="317500" dist="254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Rectangle: Top Corners Rounded 71">
              <a:extLst>
                <a:ext uri="{FF2B5EF4-FFF2-40B4-BE49-F238E27FC236}">
                  <a16:creationId xmlns:a16="http://schemas.microsoft.com/office/drawing/2014/main" xmlns="" id="{195F5FFD-25E5-41D0-926D-3B403DE30C3F}"/>
                </a:ext>
              </a:extLst>
            </p:cNvPr>
            <p:cNvSpPr/>
            <p:nvPr/>
          </p:nvSpPr>
          <p:spPr>
            <a:xfrm>
              <a:off x="4788187" y="1787916"/>
              <a:ext cx="2614099" cy="1095906"/>
            </a:xfrm>
            <a:prstGeom prst="round2SameRect">
              <a:avLst>
                <a:gd name="adj1" fmla="val 6237"/>
                <a:gd name="adj2" fmla="val 0"/>
              </a:avLst>
            </a:pr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C5DD60DD-225D-44D4-865C-F15AD7E94E44}"/>
              </a:ext>
            </a:extLst>
          </p:cNvPr>
          <p:cNvGrpSpPr/>
          <p:nvPr/>
        </p:nvGrpSpPr>
        <p:grpSpPr>
          <a:xfrm>
            <a:off x="5005930" y="5011896"/>
            <a:ext cx="2092516" cy="803931"/>
            <a:chOff x="1961244" y="5044719"/>
            <a:chExt cx="2092516" cy="803931"/>
          </a:xfrm>
        </p:grpSpPr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xmlns="" id="{6F6EC2A9-4C19-4725-8603-D53A09E7058E}"/>
                </a:ext>
              </a:extLst>
            </p:cNvPr>
            <p:cNvSpPr/>
            <p:nvPr/>
          </p:nvSpPr>
          <p:spPr>
            <a:xfrm>
              <a:off x="1961244" y="5044719"/>
              <a:ext cx="2092516" cy="377824"/>
            </a:xfrm>
            <a:prstGeom prst="roundRect">
              <a:avLst>
                <a:gd name="adj" fmla="val 14977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C" sz="1200" b="1" dirty="0">
                  <a:solidFill>
                    <a:schemeClr val="bg1"/>
                  </a:solidFill>
                  <a:latin typeface="+mj-lt"/>
                </a:rPr>
                <a:t>15% discount</a:t>
              </a:r>
            </a:p>
            <a:p>
              <a:pPr algn="ctr"/>
              <a:r>
                <a:rPr lang="es-EC" sz="1200" dirty="0">
                  <a:solidFill>
                    <a:schemeClr val="bg1"/>
                  </a:solidFill>
                  <a:latin typeface="+mj-lt"/>
                </a:rPr>
                <a:t>600- 5000 sellers.</a:t>
              </a:r>
            </a:p>
          </p:txBody>
        </p:sp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xmlns="" id="{AD3F4972-83CF-4C2B-8039-B480EEA0E940}"/>
                </a:ext>
              </a:extLst>
            </p:cNvPr>
            <p:cNvSpPr/>
            <p:nvPr/>
          </p:nvSpPr>
          <p:spPr>
            <a:xfrm>
              <a:off x="1961244" y="5493542"/>
              <a:ext cx="2092516" cy="355108"/>
            </a:xfrm>
            <a:prstGeom prst="roundRect">
              <a:avLst>
                <a:gd name="adj" fmla="val 1497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C" sz="12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</a:rPr>
                <a:t>30% discount</a:t>
              </a:r>
            </a:p>
            <a:p>
              <a:pPr algn="ctr"/>
              <a:r>
                <a:rPr lang="es-EC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</a:rPr>
                <a:t> 5000+ sellers.</a:t>
              </a: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xmlns="" id="{3FFD1A5E-56FE-4007-825C-C941FA4D7744}"/>
              </a:ext>
            </a:extLst>
          </p:cNvPr>
          <p:cNvGrpSpPr/>
          <p:nvPr/>
        </p:nvGrpSpPr>
        <p:grpSpPr>
          <a:xfrm>
            <a:off x="4630349" y="2830980"/>
            <a:ext cx="2875343" cy="2085616"/>
            <a:chOff x="4981626" y="2896956"/>
            <a:chExt cx="2272732" cy="2085616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xmlns="" id="{4A7EC317-A5A5-46E0-A814-7EC7BFD3E8B1}"/>
                </a:ext>
              </a:extLst>
            </p:cNvPr>
            <p:cNvSpPr txBox="1"/>
            <p:nvPr/>
          </p:nvSpPr>
          <p:spPr>
            <a:xfrm>
              <a:off x="4981626" y="2896956"/>
              <a:ext cx="2229772" cy="4326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Plan Includes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xmlns="" id="{0445484A-5D59-400B-A8F1-81EDC3C214B5}"/>
                </a:ext>
              </a:extLst>
            </p:cNvPr>
            <p:cNvSpPr txBox="1"/>
            <p:nvPr/>
          </p:nvSpPr>
          <p:spPr>
            <a:xfrm>
              <a:off x="5024586" y="3382134"/>
              <a:ext cx="2229772" cy="16004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</a:rPr>
                <a:t>Programmatic connection to sales system and order taker.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</a:rPr>
                <a:t>Sales recommendations and actionables engine.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</a:rPr>
                <a:t>Automatic daily follow-up reports at 3 levels.</a:t>
              </a:r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xmlns="" id="{8B18AE9A-8236-452F-A67D-269D707DF24C}"/>
              </a:ext>
            </a:extLst>
          </p:cNvPr>
          <p:cNvGrpSpPr/>
          <p:nvPr/>
        </p:nvGrpSpPr>
        <p:grpSpPr>
          <a:xfrm>
            <a:off x="4667742" y="1718738"/>
            <a:ext cx="3132616" cy="773097"/>
            <a:chOff x="5115578" y="2064822"/>
            <a:chExt cx="2893965" cy="773097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xmlns="" id="{DE07E5AB-C6B3-4F17-97D9-973ED835DAB8}"/>
                </a:ext>
              </a:extLst>
            </p:cNvPr>
            <p:cNvSpPr txBox="1"/>
            <p:nvPr/>
          </p:nvSpPr>
          <p:spPr>
            <a:xfrm>
              <a:off x="5115578" y="2064822"/>
              <a:ext cx="2893965" cy="7730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4000" dirty="0">
                  <a:solidFill>
                    <a:schemeClr val="bg1"/>
                  </a:solidFill>
                  <a:latin typeface="+mj-lt"/>
                </a:rPr>
                <a:t>10</a:t>
              </a:r>
              <a:r>
                <a:rPr lang="en-US" dirty="0">
                  <a:solidFill>
                    <a:schemeClr val="bg1"/>
                  </a:solidFill>
                  <a:latin typeface="+mj-lt"/>
                </a:rPr>
                <a:t>/  </a:t>
              </a:r>
              <a:r>
                <a:rPr lang="en-US" sz="1400" dirty="0">
                  <a:solidFill>
                    <a:schemeClr val="bg1"/>
                  </a:solidFill>
                  <a:latin typeface="+mj-lt"/>
                </a:rPr>
                <a:t>month per seller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xmlns="" id="{0B4C42B3-7486-44B4-88D2-61FA4FFDFDE6}"/>
                </a:ext>
              </a:extLst>
            </p:cNvPr>
            <p:cNvSpPr txBox="1"/>
            <p:nvPr/>
          </p:nvSpPr>
          <p:spPr>
            <a:xfrm>
              <a:off x="5115907" y="2157921"/>
              <a:ext cx="278481" cy="3681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600" dirty="0">
                  <a:solidFill>
                    <a:schemeClr val="bg1"/>
                  </a:solidFill>
                  <a:latin typeface="+mj-lt"/>
                </a:rPr>
                <a:t>$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xmlns="" val="690910993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4" decel="10000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25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25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5" grpId="0" animBg="1"/>
    </p:bldLst>
  </p:timing>
  <p:extLst>
    <p:ext uri="{6950BFC3-D8DA-4A85-94F7-54DA5524770B}">
      <p188:commentRel xmlns:p188="http://schemas.microsoft.com/office/powerpoint/2018/8/main" xmlns="" r:id="rId3"/>
    </p:ext>
  </p:extLst>
</p:sld>
</file>

<file path=ppt/theme/theme1.xml><?xml version="1.0" encoding="utf-8"?>
<a:theme xmlns:a="http://schemas.openxmlformats.org/drawingml/2006/main" name="Office Theme">
  <a:themeElements>
    <a:clrScheme name="G Blue">
      <a:dk1>
        <a:sysClr val="windowText" lastClr="000000"/>
      </a:dk1>
      <a:lt1>
        <a:srgbClr val="FFFFFF"/>
      </a:lt1>
      <a:dk2>
        <a:srgbClr val="2D3847"/>
      </a:dk2>
      <a:lt2>
        <a:srgbClr val="EBF0F4"/>
      </a:lt2>
      <a:accent1>
        <a:srgbClr val="495AFF"/>
      </a:accent1>
      <a:accent2>
        <a:srgbClr val="0ACFFE"/>
      </a:accent2>
      <a:accent3>
        <a:srgbClr val="11143A"/>
      </a:accent3>
      <a:accent4>
        <a:srgbClr val="4453EC"/>
      </a:accent4>
      <a:accent5>
        <a:srgbClr val="09C0EC"/>
      </a:accent5>
      <a:accent6>
        <a:srgbClr val="08A2C6"/>
      </a:accent6>
      <a:hlink>
        <a:srgbClr val="0563C1"/>
      </a:hlink>
      <a:folHlink>
        <a:srgbClr val="954F72"/>
      </a:folHlink>
    </a:clrScheme>
    <a:fontScheme name="Custom 10">
      <a:majorFont>
        <a:latin typeface="Montserrat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15664</TotalTime>
  <Words>668</Words>
  <Application>Microsoft Office PowerPoint</Application>
  <PresentationFormat>Custom</PresentationFormat>
  <Paragraphs>193</Paragraphs>
  <Slides>17</Slides>
  <Notes>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Alexis Platonoff</dc:creator>
  <cp:lastModifiedBy>hp</cp:lastModifiedBy>
  <cp:revision>618</cp:revision>
  <cp:lastPrinted>2020-10-20T16:56:20Z</cp:lastPrinted>
  <dcterms:created xsi:type="dcterms:W3CDTF">2017-07-24T02:06:58Z</dcterms:created>
  <dcterms:modified xsi:type="dcterms:W3CDTF">2022-07-25T14:00:51Z</dcterms:modified>
</cp:coreProperties>
</file>